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8"/>
  </p:notesMasterIdLst>
  <p:sldIdLst>
    <p:sldId id="257" r:id="rId2"/>
    <p:sldId id="409" r:id="rId3"/>
    <p:sldId id="440" r:id="rId4"/>
    <p:sldId id="467" r:id="rId5"/>
    <p:sldId id="509" r:id="rId6"/>
    <p:sldId id="51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65" d="100"/>
          <a:sy n="65" d="100"/>
        </p:scale>
        <p:origin x="-151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E796-8BB9-8E40-BF38-D52FCB9B1618}" type="datetimeFigureOut">
              <a:rPr lang="en-US" smtClean="0"/>
              <a:t>12/4/13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E6601-88E3-EE42-92CE-0AEC8762A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6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12/4/13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BC95-73C3-6940-8688-C6D4C3AD3A7E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799718"/>
            <a:ext cx="7296150" cy="2615974"/>
          </a:xfrm>
        </p:spPr>
        <p:txBody>
          <a:bodyPr>
            <a:normAutofit fontScale="92500" lnSpcReduction="10000"/>
          </a:bodyPr>
          <a:lstStyle/>
          <a:p>
            <a:pPr algn="l" eaLnBrk="1" hangingPunct="1"/>
            <a:r>
              <a:rPr lang="en-US" sz="5100" b="1" u="sng" dirty="0" smtClean="0">
                <a:solidFill>
                  <a:schemeClr val="bg1"/>
                </a:solidFill>
                <a:latin typeface="Stencil"/>
                <a:ea typeface="ＭＳ Ｐゴシック" charset="-128"/>
                <a:cs typeface="Stencil"/>
              </a:rPr>
              <a:t>Objective:</a:t>
            </a:r>
          </a:p>
          <a:p>
            <a:r>
              <a:rPr lang="en-US" sz="3200" dirty="0"/>
              <a:t>I will </a:t>
            </a:r>
            <a:r>
              <a:rPr lang="en-US" sz="3200" dirty="0" smtClean="0"/>
              <a:t>recreate the structures of the integumentary system by creating a poster.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767799" y="565962"/>
            <a:ext cx="7407619" cy="9848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rgbClr val="000000"/>
                </a:solidFill>
              </a:rPr>
              <a:t>How </a:t>
            </a:r>
            <a:r>
              <a:rPr lang="en-US" sz="2800" b="1" dirty="0" smtClean="0">
                <a:solidFill>
                  <a:srgbClr val="000000"/>
                </a:solidFill>
              </a:rPr>
              <a:t>can we represent the structures of the integumentary system?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3: The Skinny on Skin—Integumentary System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16955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 dirty="0" smtClean="0"/>
              <a:t>Review</a:t>
            </a:r>
          </a:p>
          <a:p>
            <a:pPr algn="ctr"/>
            <a:endParaRPr lang="en-US" sz="35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30261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Do Now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QUIZ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  <a:endParaRPr lang="en-US" sz="8000" b="1" dirty="0" smtClean="0">
              <a:solidFill>
                <a:srgbClr val="000000"/>
              </a:solidFill>
              <a:latin typeface="Stencil" pitchFamily="82" charset="0"/>
            </a:endParaRPr>
          </a:p>
          <a:p>
            <a:pPr algn="l"/>
            <a:r>
              <a:rPr lang="en-US" sz="4800" b="1" dirty="0" smtClean="0">
                <a:solidFill>
                  <a:srgbClr val="800000"/>
                </a:solidFill>
                <a:latin typeface="Corbel"/>
                <a:cs typeface="Corbel"/>
              </a:rPr>
              <a:t>(You have </a:t>
            </a:r>
            <a:r>
              <a:rPr lang="en-US" sz="4800" b="1" dirty="0" smtClean="0">
                <a:solidFill>
                  <a:srgbClr val="800000"/>
                </a:solidFill>
                <a:latin typeface="Corbel"/>
                <a:cs typeface="Corbel"/>
              </a:rPr>
              <a:t>10</a:t>
            </a:r>
            <a:r>
              <a:rPr lang="en-US" sz="4800" b="1" dirty="0" smtClean="0">
                <a:solidFill>
                  <a:srgbClr val="800000"/>
                </a:solidFill>
                <a:latin typeface="Corbel"/>
                <a:cs typeface="Corbel"/>
              </a:rPr>
              <a:t> minutes—Put everything away!)</a:t>
            </a:r>
            <a:endParaRPr lang="en-US" sz="4800" b="1" dirty="0" smtClean="0">
              <a:solidFill>
                <a:srgbClr val="800000"/>
              </a:solidFill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862400"/>
            <a:ext cx="7238999" cy="4995600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Announcements</a:t>
            </a:r>
          </a:p>
          <a:p>
            <a:pPr algn="l"/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Due TODAY: </a:t>
            </a:r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Thanksgiving Project: </a:t>
            </a:r>
            <a:r>
              <a:rPr lang="en-US" sz="4000" dirty="0" smtClean="0">
                <a:solidFill>
                  <a:schemeClr val="bg1"/>
                </a:solidFill>
              </a:rPr>
              <a:t>Create</a:t>
            </a:r>
            <a:r>
              <a:rPr lang="en-US" sz="4000" dirty="0">
                <a:solidFill>
                  <a:schemeClr val="bg1"/>
                </a:solidFill>
              </a:rPr>
              <a:t>/Make up your own patient file based on accurate information from an abnormal/weird </a:t>
            </a:r>
            <a:r>
              <a:rPr lang="en-US" sz="4000" dirty="0" smtClean="0">
                <a:solidFill>
                  <a:schemeClr val="bg1"/>
                </a:solidFill>
              </a:rPr>
              <a:t>disease.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Unit 2 Exam Tracker</a:t>
            </a:r>
          </a:p>
          <a:p>
            <a:pPr algn="l"/>
            <a:endParaRPr lang="en-US" sz="4000" dirty="0" smtClean="0">
              <a:solidFill>
                <a:schemeClr val="bg1"/>
              </a:solidFill>
            </a:endParaRPr>
          </a:p>
          <a:p>
            <a:pPr algn="l"/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The Skinny on Skin—Integumentary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16955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 b="1" dirty="0" smtClean="0"/>
              <a:t>Review</a:t>
            </a:r>
          </a:p>
          <a:p>
            <a:pPr algn="ctr"/>
            <a:endParaRPr lang="en-US" sz="35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848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rgbClr val="000000"/>
                </a:solidFill>
              </a:rPr>
              <a:t>How can we represent the structures of the integumentary system?</a:t>
            </a:r>
            <a:endParaRPr lang="en-US" sz="2800" b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200" y="1733328"/>
            <a:ext cx="1828800" cy="5083885"/>
            <a:chOff x="76200" y="293448"/>
            <a:chExt cx="1828800" cy="4969413"/>
          </a:xfrm>
        </p:grpSpPr>
        <p:sp>
          <p:nvSpPr>
            <p:cNvPr id="19" name="Rounded Rectangle 1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82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The Skinny on Skin—Integumentary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16955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 b="1" dirty="0" smtClean="0"/>
              <a:t>Review</a:t>
            </a:r>
          </a:p>
          <a:p>
            <a:pPr algn="ctr"/>
            <a:endParaRPr lang="en-US" sz="35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848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rgbClr val="000000"/>
                </a:solidFill>
              </a:rPr>
              <a:t>How can we represent the structures of the integumentary system?</a:t>
            </a:r>
            <a:endParaRPr lang="en-US" sz="2800" b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" y="1751617"/>
            <a:ext cx="9143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475BCD"/>
                </a:solidFill>
                <a:latin typeface="Stencil"/>
                <a:cs typeface="Stencil"/>
              </a:rPr>
              <a:t>Skin cross section</a:t>
            </a:r>
            <a:endParaRPr lang="en-US" sz="4400" dirty="0" smtClean="0">
              <a:solidFill>
                <a:srgbClr val="000000"/>
              </a:solidFill>
            </a:endParaRPr>
          </a:p>
          <a:p>
            <a:r>
              <a:rPr lang="en-US" sz="3600" dirty="0"/>
              <a:t> 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r="18427"/>
          <a:stretch/>
        </p:blipFill>
        <p:spPr>
          <a:xfrm>
            <a:off x="2635734" y="2634516"/>
            <a:ext cx="4065954" cy="349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24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The Skinny on Skin—Integumentary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16955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 b="1" dirty="0" smtClean="0"/>
              <a:t>Review</a:t>
            </a:r>
          </a:p>
          <a:p>
            <a:pPr algn="ctr"/>
            <a:endParaRPr lang="en-US" sz="35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848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rgbClr val="000000"/>
                </a:solidFill>
              </a:rPr>
              <a:t>How can we represent the structures of the integumentary system?</a:t>
            </a:r>
            <a:endParaRPr lang="en-US" sz="2800" b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555" y="1751617"/>
            <a:ext cx="91304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tasK</a:t>
            </a:r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: create a skin poster</a:t>
            </a:r>
            <a:endParaRPr lang="en-US" sz="3200" b="1" u="sng" dirty="0" smtClean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endParaRPr lang="en-US" sz="3200" b="1" dirty="0" smtClean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In </a:t>
            </a:r>
            <a:r>
              <a:rPr lang="en-US" sz="3200" dirty="0" smtClean="0">
                <a:solidFill>
                  <a:srgbClr val="000000"/>
                </a:solidFill>
              </a:rPr>
              <a:t>groups of 4:</a:t>
            </a:r>
            <a:endParaRPr lang="en-US" sz="3200" dirty="0">
              <a:solidFill>
                <a:srgbClr val="000000"/>
              </a:solidFill>
            </a:endParaRPr>
          </a:p>
          <a:p>
            <a:pPr marL="514350" indent="-514350">
              <a:buAutoNum type="arabicParenBoth"/>
            </a:pPr>
            <a:r>
              <a:rPr lang="en-US" sz="3200" dirty="0">
                <a:solidFill>
                  <a:srgbClr val="000000"/>
                </a:solidFill>
              </a:rPr>
              <a:t>Make a collage of parts of skin</a:t>
            </a:r>
          </a:p>
          <a:p>
            <a:pPr marL="514350" indent="-514350">
              <a:buAutoNum type="arabicParenBoth"/>
            </a:pPr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Materials:</a:t>
            </a:r>
          </a:p>
          <a:p>
            <a:pPr marL="514350" indent="-514350">
              <a:buAutoNum type="arabicParenBoth"/>
            </a:pPr>
            <a:r>
              <a:rPr lang="en-US" sz="3200" dirty="0">
                <a:solidFill>
                  <a:srgbClr val="000000"/>
                </a:solidFill>
              </a:rPr>
              <a:t>Poster paper</a:t>
            </a:r>
          </a:p>
          <a:p>
            <a:pPr marL="514350" indent="-514350">
              <a:buAutoNum type="arabicParenBoth"/>
            </a:pPr>
            <a:r>
              <a:rPr lang="en-US" sz="3200" dirty="0">
                <a:solidFill>
                  <a:srgbClr val="000000"/>
                </a:solidFill>
              </a:rPr>
              <a:t>Construction paper</a:t>
            </a:r>
          </a:p>
          <a:p>
            <a:pPr marL="514350" indent="-514350">
              <a:buAutoNum type="arabicParenBoth"/>
            </a:pPr>
            <a:r>
              <a:rPr lang="en-US" sz="3200" dirty="0">
                <a:solidFill>
                  <a:srgbClr val="000000"/>
                </a:solidFill>
              </a:rPr>
              <a:t>markers</a:t>
            </a:r>
          </a:p>
        </p:txBody>
      </p:sp>
    </p:spTree>
    <p:extLst>
      <p:ext uri="{BB962C8B-B14F-4D97-AF65-F5344CB8AC3E}">
        <p14:creationId xmlns:p14="http://schemas.microsoft.com/office/powerpoint/2010/main" val="30905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The Skinny on Skin—Integumentary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16955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 b="1" dirty="0" smtClean="0"/>
              <a:t>Review</a:t>
            </a:r>
          </a:p>
          <a:p>
            <a:pPr algn="ctr"/>
            <a:endParaRPr lang="en-US" sz="35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848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rgbClr val="000000"/>
                </a:solidFill>
              </a:rPr>
              <a:t>How can we represent the structures of the integumentary system?</a:t>
            </a:r>
            <a:endParaRPr lang="en-US" sz="2800" b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555" y="1751617"/>
            <a:ext cx="91304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tasK</a:t>
            </a:r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: create a skin poster</a:t>
            </a:r>
            <a:endParaRPr lang="en-US" sz="3200" b="1" u="sng" dirty="0" smtClean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endParaRPr lang="en-US" sz="3200" b="1" dirty="0" smtClean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Must include</a:t>
            </a:r>
          </a:p>
          <a:p>
            <a:pPr marL="514350" indent="-514350">
              <a:buAutoNum type="arabicParenBoth"/>
            </a:pPr>
            <a:r>
              <a:rPr lang="en-US" sz="3200" dirty="0">
                <a:solidFill>
                  <a:srgbClr val="000000"/>
                </a:solidFill>
              </a:rPr>
              <a:t>Title: “Parts of </a:t>
            </a:r>
            <a:r>
              <a:rPr lang="en-US" sz="3200" dirty="0" smtClean="0">
                <a:solidFill>
                  <a:srgbClr val="000000"/>
                </a:solidFill>
              </a:rPr>
              <a:t>Integumentary System”</a:t>
            </a:r>
            <a:endParaRPr lang="en-US" sz="3200" dirty="0">
              <a:solidFill>
                <a:srgbClr val="000000"/>
              </a:solidFill>
            </a:endParaRPr>
          </a:p>
          <a:p>
            <a:pPr marL="514350" indent="-514350">
              <a:buAutoNum type="arabicParenBoth"/>
            </a:pPr>
            <a:r>
              <a:rPr lang="en-US" sz="3200" dirty="0" smtClean="0">
                <a:solidFill>
                  <a:srgbClr val="000000"/>
                </a:solidFill>
              </a:rPr>
              <a:t>Parts of skin cut from construction paper</a:t>
            </a:r>
            <a:endParaRPr lang="en-US" sz="3200" dirty="0">
              <a:solidFill>
                <a:srgbClr val="000000"/>
              </a:solidFill>
            </a:endParaRPr>
          </a:p>
          <a:p>
            <a:pPr marL="514350" indent="-514350">
              <a:buAutoNum type="arabicParenBoth"/>
            </a:pPr>
            <a:r>
              <a:rPr lang="en-US" sz="3200" dirty="0">
                <a:solidFill>
                  <a:srgbClr val="000000"/>
                </a:solidFill>
              </a:rPr>
              <a:t>Labels that include name of part + function of </a:t>
            </a:r>
            <a:r>
              <a:rPr lang="en-US" sz="3200" dirty="0" smtClean="0">
                <a:solidFill>
                  <a:srgbClr val="000000"/>
                </a:solidFill>
              </a:rPr>
              <a:t>part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448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The Skinny on Skin—Integumentary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16955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 b="1" dirty="0" smtClean="0"/>
              <a:t>Review</a:t>
            </a:r>
          </a:p>
          <a:p>
            <a:pPr algn="ctr"/>
            <a:endParaRPr lang="en-US" sz="35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848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rgbClr val="000000"/>
                </a:solidFill>
              </a:rPr>
              <a:t>How can we represent the structures of the integumentary system?</a:t>
            </a:r>
            <a:endParaRPr lang="en-US" sz="2800" b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555" y="1751617"/>
            <a:ext cx="91304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tasK</a:t>
            </a:r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: create a skin poster</a:t>
            </a:r>
            <a:endParaRPr lang="en-US" sz="3200" b="1" u="sng" dirty="0" smtClean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endParaRPr lang="en-US" sz="3200" b="1" dirty="0" smtClean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6071" b="7272"/>
          <a:stretch/>
        </p:blipFill>
        <p:spPr>
          <a:xfrm>
            <a:off x="1192823" y="2520465"/>
            <a:ext cx="2851639" cy="3294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5626"/>
          <a:stretch/>
        </p:blipFill>
        <p:spPr>
          <a:xfrm>
            <a:off x="4627334" y="2582682"/>
            <a:ext cx="2949331" cy="331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22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5621</TotalTime>
  <Words>338</Words>
  <Application>Microsoft Macintosh PowerPoint</Application>
  <PresentationFormat>On-screen Show (4:3)</PresentationFormat>
  <Paragraphs>87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Twilight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NYCDOE Schools</dc:creator>
  <cp:lastModifiedBy>Princess Francois</cp:lastModifiedBy>
  <cp:revision>225</cp:revision>
  <dcterms:created xsi:type="dcterms:W3CDTF">2012-11-19T19:26:54Z</dcterms:created>
  <dcterms:modified xsi:type="dcterms:W3CDTF">2013-12-05T03:30:38Z</dcterms:modified>
</cp:coreProperties>
</file>