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9" d="100"/>
          <a:sy n="129" d="100"/>
        </p:scale>
        <p:origin x="-2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73A5D-5D2B-D440-BEBA-B12C3FDC19A7}" type="datetimeFigureOut">
              <a:rPr lang="en-US" smtClean="0"/>
              <a:t>3/28/14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F320A8-D32A-2A4A-A5C2-2B7B2D65F04D}" type="slidenum">
              <a:rPr lang="en-US" smtClean="0"/>
              <a:t>‹#›</a:t>
            </a:fld>
            <a:endParaRPr lang="en-US"/>
          </a:p>
        </p:txBody>
      </p:sp>
    </p:spTree>
    <p:extLst>
      <p:ext uri="{BB962C8B-B14F-4D97-AF65-F5344CB8AC3E}">
        <p14:creationId xmlns:p14="http://schemas.microsoft.com/office/powerpoint/2010/main" val="1874339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320A8-D32A-2A4A-A5C2-2B7B2D65F04D}" type="slidenum">
              <a:rPr lang="en-US" smtClean="0"/>
              <a:t>9</a:t>
            </a:fld>
            <a:endParaRPr lang="en-US"/>
          </a:p>
        </p:txBody>
      </p:sp>
    </p:spTree>
    <p:extLst>
      <p:ext uri="{BB962C8B-B14F-4D97-AF65-F5344CB8AC3E}">
        <p14:creationId xmlns:p14="http://schemas.microsoft.com/office/powerpoint/2010/main" val="82736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A1CFD-BFF0-48BC-9BA5-4974D7A6AB15}" type="datetimeFigureOut">
              <a:rPr lang="en-US" smtClean="0"/>
              <a:t>3/28/14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3/28/14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3/28/14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3/28/14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3/28/14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70BA1CFD-BFF0-48BC-9BA5-4974D7A6AB15}" type="datetimeFigureOut">
              <a:rPr lang="en-US" smtClean="0"/>
              <a:t>3/28/14</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Physician </a:t>
            </a:r>
            <a:r>
              <a:rPr lang="en-US" dirty="0" err="1" smtClean="0"/>
              <a:t>assistant,nurse</a:t>
            </a:r>
            <a:r>
              <a:rPr lang="en-US" dirty="0" smtClean="0"/>
              <a:t> practitioners</a:t>
            </a:r>
            <a:endParaRPr lang="en-US" dirty="0"/>
          </a:p>
        </p:txBody>
      </p:sp>
      <p:sp>
        <p:nvSpPr>
          <p:cNvPr id="3" name="Subtitle 2"/>
          <p:cNvSpPr>
            <a:spLocks noGrp="1"/>
          </p:cNvSpPr>
          <p:nvPr>
            <p:ph type="subTitle" idx="1"/>
          </p:nvPr>
        </p:nvSpPr>
        <p:spPr/>
        <p:txBody>
          <a:bodyPr/>
          <a:lstStyle/>
          <a:p>
            <a:r>
              <a:rPr lang="en-US" dirty="0" smtClean="0"/>
              <a:t>Carnell </a:t>
            </a:r>
            <a:r>
              <a:rPr lang="en-US" dirty="0" err="1" smtClean="0"/>
              <a:t>kieth</a:t>
            </a:r>
            <a:r>
              <a:rPr lang="en-US" dirty="0" smtClean="0"/>
              <a:t> </a:t>
            </a:r>
            <a:r>
              <a:rPr lang="en-US" dirty="0" err="1" smtClean="0"/>
              <a:t>s.jr</a:t>
            </a:r>
            <a:r>
              <a:rPr lang="en-US" dirty="0" smtClean="0"/>
              <a:t>, </a:t>
            </a:r>
            <a:r>
              <a:rPr lang="en-US" dirty="0" err="1" smtClean="0"/>
              <a:t>Delroy</a:t>
            </a:r>
            <a:r>
              <a:rPr lang="en-US" dirty="0" smtClean="0"/>
              <a:t> Manning</a:t>
            </a:r>
          </a:p>
          <a:p>
            <a:r>
              <a:rPr lang="en-US" dirty="0" smtClean="0"/>
              <a:t>03/12/2014 pr.2</a:t>
            </a:r>
            <a:endParaRPr lang="en-US" dirty="0"/>
          </a:p>
        </p:txBody>
      </p:sp>
      <p:pic>
        <p:nvPicPr>
          <p:cNvPr id="4" name="Picture 3"/>
          <p:cNvPicPr>
            <a:picLocks noChangeAspect="1"/>
          </p:cNvPicPr>
          <p:nvPr/>
        </p:nvPicPr>
        <p:blipFill>
          <a:blip r:embed="rId2"/>
          <a:stretch>
            <a:fillRect/>
          </a:stretch>
        </p:blipFill>
        <p:spPr>
          <a:xfrm>
            <a:off x="7349600" y="0"/>
            <a:ext cx="1794400" cy="2352861"/>
          </a:xfrm>
          <a:prstGeom prst="rect">
            <a:avLst/>
          </a:prstGeom>
        </p:spPr>
      </p:pic>
    </p:spTree>
    <p:extLst>
      <p:ext uri="{BB962C8B-B14F-4D97-AF65-F5344CB8AC3E}">
        <p14:creationId xmlns:p14="http://schemas.microsoft.com/office/powerpoint/2010/main" val="1635344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whats</a:t>
            </a:r>
            <a:r>
              <a:rPr lang="en-US" dirty="0" smtClean="0"/>
              <a:t> the importance?</a:t>
            </a:r>
            <a:endParaRPr lang="en-US" dirty="0"/>
          </a:p>
        </p:txBody>
      </p:sp>
      <p:sp>
        <p:nvSpPr>
          <p:cNvPr id="3" name="Content Placeholder 2"/>
          <p:cNvSpPr>
            <a:spLocks noGrp="1"/>
          </p:cNvSpPr>
          <p:nvPr>
            <p:ph idx="1"/>
          </p:nvPr>
        </p:nvSpPr>
        <p:spPr/>
        <p:txBody>
          <a:bodyPr/>
          <a:lstStyle/>
          <a:p>
            <a:r>
              <a:rPr lang="en-US" dirty="0" smtClean="0"/>
              <a:t>To be a nurse practitioner and a physician assistant is vital to the human </a:t>
            </a:r>
            <a:r>
              <a:rPr lang="en-US" dirty="0" err="1" smtClean="0"/>
              <a:t>race.health</a:t>
            </a:r>
            <a:r>
              <a:rPr lang="en-US" dirty="0" smtClean="0"/>
              <a:t> is the only factor that matters at the end of the day to keep us living our </a:t>
            </a:r>
            <a:r>
              <a:rPr lang="en-US" dirty="0" err="1" smtClean="0"/>
              <a:t>lifes.with</a:t>
            </a:r>
            <a:r>
              <a:rPr lang="en-US" dirty="0" smtClean="0"/>
              <a:t> those positions and others that are similar such as a doctor </a:t>
            </a:r>
            <a:r>
              <a:rPr lang="en-US" dirty="0" err="1" smtClean="0"/>
              <a:t>peole</a:t>
            </a:r>
            <a:r>
              <a:rPr lang="en-US" dirty="0" smtClean="0"/>
              <a:t> are in a position where we have a chance to be saved from death or get checked out if our </a:t>
            </a:r>
            <a:r>
              <a:rPr lang="en-US" dirty="0" err="1" smtClean="0"/>
              <a:t>bodys</a:t>
            </a:r>
            <a:r>
              <a:rPr lang="en-US" dirty="0" smtClean="0"/>
              <a:t> have error that </a:t>
            </a:r>
            <a:r>
              <a:rPr lang="en-US" dirty="0" err="1" smtClean="0"/>
              <a:t>occurs.we</a:t>
            </a:r>
            <a:r>
              <a:rPr lang="en-US" dirty="0" smtClean="0"/>
              <a:t> need them and they need us.</a:t>
            </a:r>
            <a:endParaRPr lang="en-US" dirty="0"/>
          </a:p>
        </p:txBody>
      </p:sp>
    </p:spTree>
    <p:extLst>
      <p:ext uri="{BB962C8B-B14F-4D97-AF65-F5344CB8AC3E}">
        <p14:creationId xmlns:p14="http://schemas.microsoft.com/office/powerpoint/2010/main" val="383923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my school mates!!!</a:t>
            </a:r>
            <a:endParaRPr lang="en-US" dirty="0"/>
          </a:p>
        </p:txBody>
      </p:sp>
      <p:sp>
        <p:nvSpPr>
          <p:cNvPr id="3" name="Content Placeholder 2"/>
          <p:cNvSpPr>
            <a:spLocks noGrp="1"/>
          </p:cNvSpPr>
          <p:nvPr>
            <p:ph idx="1"/>
          </p:nvPr>
        </p:nvSpPr>
        <p:spPr/>
        <p:txBody>
          <a:bodyPr/>
          <a:lstStyle/>
          <a:p>
            <a:r>
              <a:rPr lang="en-US" dirty="0" smtClean="0"/>
              <a:t>What do you think of the </a:t>
            </a:r>
            <a:r>
              <a:rPr lang="en-US" dirty="0" err="1" smtClean="0"/>
              <a:t>presentation,are</a:t>
            </a:r>
            <a:r>
              <a:rPr lang="en-US" dirty="0" smtClean="0"/>
              <a:t> you interested</a:t>
            </a:r>
          </a:p>
          <a:p>
            <a:r>
              <a:rPr lang="en-US" dirty="0" smtClean="0"/>
              <a:t>Is any one interested in </a:t>
            </a:r>
            <a:r>
              <a:rPr lang="en-US" dirty="0" err="1" smtClean="0"/>
              <a:t>persuing</a:t>
            </a:r>
            <a:r>
              <a:rPr lang="en-US" dirty="0" smtClean="0"/>
              <a:t> one of these careers</a:t>
            </a:r>
          </a:p>
          <a:p>
            <a:r>
              <a:rPr lang="en-US" dirty="0" smtClean="0"/>
              <a:t>Are any of your parents in this line of work</a:t>
            </a:r>
          </a:p>
          <a:p>
            <a:endParaRPr lang="en-US" dirty="0"/>
          </a:p>
        </p:txBody>
      </p:sp>
    </p:spTree>
    <p:extLst>
      <p:ext uri="{BB962C8B-B14F-4D97-AF65-F5344CB8AC3E}">
        <p14:creationId xmlns:p14="http://schemas.microsoft.com/office/powerpoint/2010/main" val="1702940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Collaborating on this whole project with </a:t>
            </a:r>
            <a:r>
              <a:rPr lang="en-US" dirty="0" err="1" smtClean="0"/>
              <a:t>delroy</a:t>
            </a:r>
            <a:r>
              <a:rPr lang="en-US" dirty="0" smtClean="0"/>
              <a:t> was a </a:t>
            </a:r>
            <a:r>
              <a:rPr lang="en-US" dirty="0" err="1" smtClean="0"/>
              <a:t>blast.it</a:t>
            </a:r>
            <a:r>
              <a:rPr lang="en-US" dirty="0" smtClean="0"/>
              <a:t> was simply education for me and hopefully for others and I had </a:t>
            </a:r>
            <a:r>
              <a:rPr lang="en-US" dirty="0" err="1" smtClean="0"/>
              <a:t>fun.there</a:t>
            </a:r>
            <a:r>
              <a:rPr lang="en-US" dirty="0" smtClean="0"/>
              <a:t> was a lot I </a:t>
            </a:r>
            <a:r>
              <a:rPr lang="en-US" dirty="0" err="1" smtClean="0"/>
              <a:t>didn</a:t>
            </a:r>
            <a:r>
              <a:rPr lang="fr-FR" dirty="0" smtClean="0"/>
              <a:t>’</a:t>
            </a:r>
            <a:r>
              <a:rPr lang="en-US" dirty="0" smtClean="0"/>
              <a:t>t know and that nurse </a:t>
            </a:r>
            <a:r>
              <a:rPr lang="en-US" dirty="0" err="1" smtClean="0"/>
              <a:t>practioners</a:t>
            </a:r>
            <a:r>
              <a:rPr lang="en-US" dirty="0" smtClean="0"/>
              <a:t> and physician assistants are very important in our </a:t>
            </a:r>
            <a:r>
              <a:rPr lang="en-US" dirty="0" err="1" smtClean="0"/>
              <a:t>lifes.yes</a:t>
            </a:r>
            <a:r>
              <a:rPr lang="en-US" dirty="0" smtClean="0"/>
              <a:t> they </a:t>
            </a:r>
            <a:r>
              <a:rPr lang="en-US" dirty="0" err="1" smtClean="0"/>
              <a:t>are.i</a:t>
            </a:r>
            <a:r>
              <a:rPr lang="en-US" dirty="0" smtClean="0"/>
              <a:t> </a:t>
            </a:r>
            <a:r>
              <a:rPr lang="en-US" dirty="0" err="1" smtClean="0"/>
              <a:t>didn</a:t>
            </a:r>
            <a:r>
              <a:rPr lang="fr-FR" dirty="0" smtClean="0"/>
              <a:t>’</a:t>
            </a:r>
            <a:r>
              <a:rPr lang="en-US" dirty="0" smtClean="0"/>
              <a:t>t know that there were different types of positions that you could work in depending on your </a:t>
            </a:r>
            <a:r>
              <a:rPr lang="en-US" dirty="0" err="1" smtClean="0"/>
              <a:t>experience.me</a:t>
            </a:r>
            <a:r>
              <a:rPr lang="en-US" dirty="0" smtClean="0"/>
              <a:t> and </a:t>
            </a:r>
            <a:r>
              <a:rPr lang="en-US" dirty="0" err="1" smtClean="0"/>
              <a:t>delroy</a:t>
            </a:r>
            <a:r>
              <a:rPr lang="en-US" dirty="0" smtClean="0"/>
              <a:t> both worked well together and are the most </a:t>
            </a:r>
            <a:r>
              <a:rPr lang="en-US" dirty="0" err="1" smtClean="0"/>
              <a:t>phenominal</a:t>
            </a:r>
            <a:r>
              <a:rPr lang="en-US" dirty="0" smtClean="0"/>
              <a:t> group to do this .</a:t>
            </a:r>
            <a:r>
              <a:rPr lang="en-US" dirty="0" err="1" smtClean="0"/>
              <a:t>getcha</a:t>
            </a:r>
            <a:r>
              <a:rPr lang="en-US" dirty="0" smtClean="0"/>
              <a:t> weight </a:t>
            </a:r>
            <a:r>
              <a:rPr lang="en-US" dirty="0" err="1" smtClean="0"/>
              <a:t>up.thank</a:t>
            </a:r>
            <a:r>
              <a:rPr lang="en-US" dirty="0" smtClean="0"/>
              <a:t> you</a:t>
            </a:r>
            <a:endParaRPr lang="en-US" dirty="0"/>
          </a:p>
        </p:txBody>
      </p:sp>
    </p:spTree>
    <p:extLst>
      <p:ext uri="{BB962C8B-B14F-4D97-AF65-F5344CB8AC3E}">
        <p14:creationId xmlns:p14="http://schemas.microsoft.com/office/powerpoint/2010/main" val="382587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to find more information</a:t>
            </a:r>
            <a:endParaRPr lang="en-US" dirty="0"/>
          </a:p>
        </p:txBody>
      </p:sp>
      <p:sp>
        <p:nvSpPr>
          <p:cNvPr id="3" name="Content Placeholder 2"/>
          <p:cNvSpPr>
            <a:spLocks noGrp="1"/>
          </p:cNvSpPr>
          <p:nvPr>
            <p:ph idx="1"/>
          </p:nvPr>
        </p:nvSpPr>
        <p:spPr/>
        <p:txBody>
          <a:bodyPr/>
          <a:lstStyle/>
          <a:p>
            <a:r>
              <a:rPr lang="en-US" dirty="0" smtClean="0"/>
              <a:t>Nurse practitioners- </a:t>
            </a:r>
            <a:r>
              <a:rPr lang="en-US" dirty="0" err="1" smtClean="0"/>
              <a:t>aanp.org</a:t>
            </a:r>
            <a:endParaRPr lang="en-US" dirty="0" smtClean="0"/>
          </a:p>
          <a:p>
            <a:r>
              <a:rPr lang="en-US" dirty="0" err="1" smtClean="0"/>
              <a:t>Explorehealthcareers.org</a:t>
            </a:r>
            <a:endParaRPr lang="en-US" dirty="0" smtClean="0"/>
          </a:p>
          <a:p>
            <a:r>
              <a:rPr lang="en-US" dirty="0" smtClean="0"/>
              <a:t>Physician assistant- </a:t>
            </a:r>
            <a:r>
              <a:rPr lang="en-US" dirty="0" err="1" smtClean="0"/>
              <a:t>aapap.org</a:t>
            </a:r>
            <a:endParaRPr lang="en-US" dirty="0" smtClean="0"/>
          </a:p>
          <a:p>
            <a:r>
              <a:rPr lang="en-US" dirty="0" err="1" smtClean="0"/>
              <a:t>Paeaonline.org</a:t>
            </a:r>
            <a:endParaRPr lang="en-US" dirty="0"/>
          </a:p>
        </p:txBody>
      </p:sp>
    </p:spTree>
    <p:extLst>
      <p:ext uri="{BB962C8B-B14F-4D97-AF65-F5344CB8AC3E}">
        <p14:creationId xmlns:p14="http://schemas.microsoft.com/office/powerpoint/2010/main" val="293494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endParaRPr lang="en-US" dirty="0"/>
          </a:p>
        </p:txBody>
      </p:sp>
      <p:sp>
        <p:nvSpPr>
          <p:cNvPr id="3" name="Content Placeholder 2"/>
          <p:cNvSpPr>
            <a:spLocks noGrp="1"/>
          </p:cNvSpPr>
          <p:nvPr>
            <p:ph idx="1"/>
          </p:nvPr>
        </p:nvSpPr>
        <p:spPr/>
        <p:txBody>
          <a:bodyPr/>
          <a:lstStyle/>
          <a:p>
            <a:r>
              <a:rPr lang="en-US" dirty="0" err="1" smtClean="0"/>
              <a:t>Physicaian</a:t>
            </a:r>
            <a:r>
              <a:rPr lang="en-US" dirty="0" smtClean="0"/>
              <a:t> assistant-aka </a:t>
            </a:r>
            <a:r>
              <a:rPr lang="en-US" dirty="0" err="1" smtClean="0"/>
              <a:t>pa,s</a:t>
            </a:r>
            <a:r>
              <a:rPr lang="en-US" dirty="0" smtClean="0"/>
              <a:t> ,practice medicine on a team supervised under physicians and surgeons</a:t>
            </a:r>
          </a:p>
          <a:p>
            <a:endParaRPr lang="en-US" dirty="0" smtClean="0"/>
          </a:p>
          <a:p>
            <a:r>
              <a:rPr lang="en-US" dirty="0" smtClean="0"/>
              <a:t>Nurse practitioners-aka </a:t>
            </a:r>
            <a:r>
              <a:rPr lang="en-US" dirty="0" err="1" smtClean="0"/>
              <a:t>np,s</a:t>
            </a:r>
            <a:r>
              <a:rPr lang="en-US" dirty="0" smtClean="0"/>
              <a:t> ,advanced nurses who provide care throughout the life span of a patient.</a:t>
            </a:r>
            <a:endParaRPr lang="en-US" dirty="0"/>
          </a:p>
          <a:p>
            <a:pPr marL="0" indent="0">
              <a:buNone/>
            </a:pPr>
            <a:endParaRPr lang="en-US" dirty="0"/>
          </a:p>
        </p:txBody>
      </p:sp>
    </p:spTree>
    <p:extLst>
      <p:ext uri="{BB962C8B-B14F-4D97-AF65-F5344CB8AC3E}">
        <p14:creationId xmlns:p14="http://schemas.microsoft.com/office/powerpoint/2010/main" val="395448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976" y="107577"/>
            <a:ext cx="7581901" cy="1653988"/>
          </a:xfrm>
        </p:spPr>
        <p:txBody>
          <a:bodyPr/>
          <a:lstStyle/>
          <a:p>
            <a:r>
              <a:rPr lang="en-US" dirty="0" smtClean="0"/>
              <a:t>WHERE,APPAREL</a:t>
            </a:r>
            <a:endParaRPr lang="en-US" dirty="0"/>
          </a:p>
        </p:txBody>
      </p:sp>
      <p:sp>
        <p:nvSpPr>
          <p:cNvPr id="3" name="Content Placeholder 2"/>
          <p:cNvSpPr>
            <a:spLocks noGrp="1"/>
          </p:cNvSpPr>
          <p:nvPr>
            <p:ph idx="1"/>
          </p:nvPr>
        </p:nvSpPr>
        <p:spPr/>
        <p:txBody>
          <a:bodyPr/>
          <a:lstStyle/>
          <a:p>
            <a:r>
              <a:rPr lang="en-US" dirty="0" smtClean="0"/>
              <a:t>Physician assistance-office hospitals schools.(local private government)</a:t>
            </a:r>
          </a:p>
          <a:p>
            <a:r>
              <a:rPr lang="en-US" dirty="0" smtClean="0"/>
              <a:t>Blue </a:t>
            </a:r>
            <a:r>
              <a:rPr lang="en-US" dirty="0" err="1" smtClean="0"/>
              <a:t>suit,white</a:t>
            </a:r>
            <a:r>
              <a:rPr lang="en-US" dirty="0" smtClean="0"/>
              <a:t> jacket</a:t>
            </a:r>
          </a:p>
          <a:p>
            <a:endParaRPr lang="en-US" dirty="0"/>
          </a:p>
          <a:p>
            <a:r>
              <a:rPr lang="en-US" dirty="0" smtClean="0"/>
              <a:t>Nurse practitioners-clinic office hospital rural areas.</a:t>
            </a:r>
          </a:p>
          <a:p>
            <a:r>
              <a:rPr lang="en-US" dirty="0" smtClean="0"/>
              <a:t>Lab coats with white, and blue bottom and or top.</a:t>
            </a:r>
            <a:endParaRPr lang="en-US" dirty="0"/>
          </a:p>
        </p:txBody>
      </p:sp>
    </p:spTree>
    <p:extLst>
      <p:ext uri="{BB962C8B-B14F-4D97-AF65-F5344CB8AC3E}">
        <p14:creationId xmlns:p14="http://schemas.microsoft.com/office/powerpoint/2010/main" val="104170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routine</a:t>
            </a:r>
            <a:endParaRPr lang="en-US" dirty="0"/>
          </a:p>
        </p:txBody>
      </p:sp>
      <p:sp>
        <p:nvSpPr>
          <p:cNvPr id="3" name="Content Placeholder 2"/>
          <p:cNvSpPr>
            <a:spLocks noGrp="1"/>
          </p:cNvSpPr>
          <p:nvPr>
            <p:ph idx="1"/>
          </p:nvPr>
        </p:nvSpPr>
        <p:spPr/>
        <p:txBody>
          <a:bodyPr/>
          <a:lstStyle/>
          <a:p>
            <a:r>
              <a:rPr lang="en-US" dirty="0"/>
              <a:t>Physician </a:t>
            </a:r>
            <a:r>
              <a:rPr lang="en-US" dirty="0" err="1"/>
              <a:t>assistant:http</a:t>
            </a:r>
            <a:r>
              <a:rPr lang="en-US" dirty="0"/>
              <a:t>://</a:t>
            </a:r>
            <a:r>
              <a:rPr lang="en-US" dirty="0" err="1"/>
              <a:t>www.youtube.com</a:t>
            </a:r>
            <a:r>
              <a:rPr lang="en-US" dirty="0"/>
              <a:t>/</a:t>
            </a:r>
            <a:r>
              <a:rPr lang="en-US" dirty="0" err="1"/>
              <a:t>watch?v</a:t>
            </a:r>
            <a:r>
              <a:rPr lang="en-US" dirty="0"/>
              <a:t>=</a:t>
            </a:r>
            <a:r>
              <a:rPr lang="en-US" dirty="0" smtClean="0"/>
              <a:t>q3yFYnFakxM</a:t>
            </a:r>
          </a:p>
          <a:p>
            <a:endParaRPr lang="en-US" dirty="0"/>
          </a:p>
          <a:p>
            <a:r>
              <a:rPr lang="en-US" dirty="0"/>
              <a:t>Nurse </a:t>
            </a:r>
            <a:r>
              <a:rPr lang="en-US" dirty="0" err="1"/>
              <a:t>practitioner:http</a:t>
            </a:r>
            <a:r>
              <a:rPr lang="en-US" dirty="0"/>
              <a:t>://</a:t>
            </a:r>
            <a:r>
              <a:rPr lang="en-US" dirty="0" err="1"/>
              <a:t>www.youtube.com</a:t>
            </a:r>
            <a:r>
              <a:rPr lang="en-US" dirty="0"/>
              <a:t>/</a:t>
            </a:r>
            <a:r>
              <a:rPr lang="en-US" dirty="0" err="1"/>
              <a:t>watch?v</a:t>
            </a:r>
            <a:r>
              <a:rPr lang="en-US" dirty="0"/>
              <a:t>=q4rsx4BbDsk</a:t>
            </a:r>
          </a:p>
        </p:txBody>
      </p:sp>
    </p:spTree>
    <p:extLst>
      <p:ext uri="{BB962C8B-B14F-4D97-AF65-F5344CB8AC3E}">
        <p14:creationId xmlns:p14="http://schemas.microsoft.com/office/powerpoint/2010/main" val="63336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license certificate</a:t>
            </a:r>
            <a:endParaRPr lang="en-US" dirty="0"/>
          </a:p>
        </p:txBody>
      </p:sp>
      <p:sp>
        <p:nvSpPr>
          <p:cNvPr id="3" name="Content Placeholder 2"/>
          <p:cNvSpPr>
            <a:spLocks noGrp="1"/>
          </p:cNvSpPr>
          <p:nvPr>
            <p:ph idx="1"/>
          </p:nvPr>
        </p:nvSpPr>
        <p:spPr/>
        <p:txBody>
          <a:bodyPr/>
          <a:lstStyle/>
          <a:p>
            <a:r>
              <a:rPr lang="en-US" dirty="0" smtClean="0"/>
              <a:t>Nurse </a:t>
            </a:r>
            <a:r>
              <a:rPr lang="en-US" dirty="0" err="1" smtClean="0"/>
              <a:t>practitioner:masters,doctorate</a:t>
            </a:r>
            <a:r>
              <a:rPr lang="en-US" err="1" smtClean="0"/>
              <a:t>,</a:t>
            </a:r>
            <a:r>
              <a:rPr lang="en-US" smtClean="0"/>
              <a:t>ph.d</a:t>
            </a:r>
            <a:endParaRPr lang="en-US" dirty="0" smtClean="0"/>
          </a:p>
          <a:p>
            <a:endParaRPr lang="en-US" dirty="0"/>
          </a:p>
          <a:p>
            <a:r>
              <a:rPr lang="en-US" dirty="0" smtClean="0"/>
              <a:t>Physician </a:t>
            </a:r>
            <a:r>
              <a:rPr lang="en-US" dirty="0" err="1" smtClean="0"/>
              <a:t>assistant:all</a:t>
            </a:r>
            <a:r>
              <a:rPr lang="en-US" dirty="0" smtClean="0"/>
              <a:t> states require to pass the </a:t>
            </a:r>
            <a:r>
              <a:rPr lang="en-US" dirty="0" err="1" smtClean="0"/>
              <a:t>pance</a:t>
            </a:r>
            <a:r>
              <a:rPr lang="en-US" dirty="0" smtClean="0"/>
              <a:t> test including having a masters doctorate .pa programs are approximately 27 months long.</a:t>
            </a:r>
            <a:endParaRPr lang="en-US" dirty="0"/>
          </a:p>
        </p:txBody>
      </p:sp>
    </p:spTree>
    <p:extLst>
      <p:ext uri="{BB962C8B-B14F-4D97-AF65-F5344CB8AC3E}">
        <p14:creationId xmlns:p14="http://schemas.microsoft.com/office/powerpoint/2010/main" val="209882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Qualities/qualifications</a:t>
            </a:r>
            <a:endParaRPr lang="en-US" dirty="0"/>
          </a:p>
        </p:txBody>
      </p:sp>
      <p:sp>
        <p:nvSpPr>
          <p:cNvPr id="3" name="Content Placeholder 2"/>
          <p:cNvSpPr>
            <a:spLocks noGrp="1"/>
          </p:cNvSpPr>
          <p:nvPr>
            <p:ph idx="1"/>
          </p:nvPr>
        </p:nvSpPr>
        <p:spPr/>
        <p:txBody>
          <a:bodyPr/>
          <a:lstStyle/>
          <a:p>
            <a:r>
              <a:rPr lang="en-US" dirty="0" smtClean="0"/>
              <a:t>Nurse </a:t>
            </a:r>
            <a:r>
              <a:rPr lang="en-US" dirty="0" err="1" smtClean="0"/>
              <a:t>practitioner:speaking,active</a:t>
            </a:r>
            <a:r>
              <a:rPr lang="en-US" dirty="0" smtClean="0"/>
              <a:t> </a:t>
            </a:r>
            <a:r>
              <a:rPr lang="en-US" dirty="0" err="1" smtClean="0"/>
              <a:t>listening,reading</a:t>
            </a:r>
            <a:r>
              <a:rPr lang="en-US" dirty="0" smtClean="0"/>
              <a:t> </a:t>
            </a:r>
            <a:r>
              <a:rPr lang="en-US" dirty="0" err="1" smtClean="0"/>
              <a:t>comprehension,science,critical</a:t>
            </a:r>
            <a:r>
              <a:rPr lang="en-US" dirty="0" smtClean="0"/>
              <a:t> thinking.</a:t>
            </a:r>
          </a:p>
          <a:p>
            <a:endParaRPr lang="en-US" dirty="0"/>
          </a:p>
          <a:p>
            <a:r>
              <a:rPr lang="en-US" dirty="0" smtClean="0"/>
              <a:t>Physician </a:t>
            </a:r>
            <a:r>
              <a:rPr lang="en-US" dirty="0" err="1" smtClean="0"/>
              <a:t>assistant:monitoring,critical</a:t>
            </a:r>
            <a:r>
              <a:rPr lang="en-US" dirty="0" smtClean="0"/>
              <a:t> </a:t>
            </a:r>
            <a:r>
              <a:rPr lang="en-US" dirty="0" err="1" smtClean="0"/>
              <a:t>thinking,reading</a:t>
            </a:r>
            <a:r>
              <a:rPr lang="en-US" dirty="0" smtClean="0"/>
              <a:t> </a:t>
            </a:r>
            <a:r>
              <a:rPr lang="en-US" dirty="0" err="1" smtClean="0"/>
              <a:t>comprehension,speaking,active</a:t>
            </a:r>
            <a:r>
              <a:rPr lang="en-US" dirty="0" smtClean="0"/>
              <a:t> listening</a:t>
            </a:r>
            <a:endParaRPr lang="en-US" dirty="0"/>
          </a:p>
        </p:txBody>
      </p:sp>
    </p:spTree>
    <p:extLst>
      <p:ext uri="{BB962C8B-B14F-4D97-AF65-F5344CB8AC3E}">
        <p14:creationId xmlns:p14="http://schemas.microsoft.com/office/powerpoint/2010/main" val="2252603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money $$$</a:t>
            </a:r>
            <a:endParaRPr lang="en-US" dirty="0"/>
          </a:p>
        </p:txBody>
      </p:sp>
      <p:sp>
        <p:nvSpPr>
          <p:cNvPr id="3" name="Content Placeholder 2"/>
          <p:cNvSpPr>
            <a:spLocks noGrp="1"/>
          </p:cNvSpPr>
          <p:nvPr>
            <p:ph idx="1"/>
          </p:nvPr>
        </p:nvSpPr>
        <p:spPr/>
        <p:txBody>
          <a:bodyPr/>
          <a:lstStyle/>
          <a:p>
            <a:r>
              <a:rPr lang="en-US" dirty="0" smtClean="0"/>
              <a:t>Physician assistant:median-92,270</a:t>
            </a:r>
          </a:p>
          <a:p>
            <a:endParaRPr lang="en-US" dirty="0"/>
          </a:p>
          <a:p>
            <a:endParaRPr lang="en-US" dirty="0" smtClean="0"/>
          </a:p>
          <a:p>
            <a:r>
              <a:rPr lang="en-US" dirty="0" smtClean="0"/>
              <a:t>Nurse paractitioner:median</a:t>
            </a:r>
            <a:r>
              <a:rPr lang="en-US" dirty="0"/>
              <a:t>-</a:t>
            </a:r>
            <a:r>
              <a:rPr lang="en-US" dirty="0" smtClean="0"/>
              <a:t>91,450</a:t>
            </a:r>
            <a:endParaRPr lang="en-US" dirty="0"/>
          </a:p>
        </p:txBody>
      </p:sp>
    </p:spTree>
    <p:extLst>
      <p:ext uri="{BB962C8B-B14F-4D97-AF65-F5344CB8AC3E}">
        <p14:creationId xmlns:p14="http://schemas.microsoft.com/office/powerpoint/2010/main" val="417335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outlook</a:t>
            </a:r>
            <a:endParaRPr lang="en-US" dirty="0"/>
          </a:p>
        </p:txBody>
      </p:sp>
      <p:sp>
        <p:nvSpPr>
          <p:cNvPr id="3" name="Content Placeholder 2"/>
          <p:cNvSpPr>
            <a:spLocks noGrp="1"/>
          </p:cNvSpPr>
          <p:nvPr>
            <p:ph idx="1"/>
          </p:nvPr>
        </p:nvSpPr>
        <p:spPr/>
        <p:txBody>
          <a:bodyPr/>
          <a:lstStyle/>
          <a:p>
            <a:r>
              <a:rPr lang="en-US" dirty="0" smtClean="0"/>
              <a:t>The job outlook(how the people society and officials </a:t>
            </a:r>
            <a:r>
              <a:rPr lang="en-US" dirty="0" err="1" smtClean="0"/>
              <a:t>percieve</a:t>
            </a:r>
            <a:r>
              <a:rPr lang="en-US" dirty="0" smtClean="0"/>
              <a:t> it to make a living)for the both of these positions is </a:t>
            </a:r>
            <a:r>
              <a:rPr lang="en-US" dirty="0" err="1" smtClean="0"/>
              <a:t>excellent.the</a:t>
            </a:r>
            <a:r>
              <a:rPr lang="en-US" dirty="0" smtClean="0"/>
              <a:t> growth of them continue and will be needed even more in the future.</a:t>
            </a:r>
            <a:endParaRPr lang="en-US" dirty="0"/>
          </a:p>
        </p:txBody>
      </p:sp>
    </p:spTree>
    <p:extLst>
      <p:ext uri="{BB962C8B-B14F-4D97-AF65-F5344CB8AC3E}">
        <p14:creationId xmlns:p14="http://schemas.microsoft.com/office/powerpoint/2010/main" val="313380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skt</a:t>
            </a:r>
            <a:endParaRPr lang="en-US" dirty="0"/>
          </a:p>
        </p:txBody>
      </p:sp>
      <p:sp>
        <p:nvSpPr>
          <p:cNvPr id="3" name="Content Placeholder 2"/>
          <p:cNvSpPr>
            <a:spLocks noGrp="1"/>
          </p:cNvSpPr>
          <p:nvPr>
            <p:ph idx="1"/>
          </p:nvPr>
        </p:nvSpPr>
        <p:spPr/>
        <p:txBody>
          <a:bodyPr>
            <a:normAutofit fontScale="70000" lnSpcReduction="20000"/>
          </a:bodyPr>
          <a:lstStyle/>
          <a:p>
            <a:r>
              <a:rPr lang="en-US" dirty="0"/>
              <a:t>Susie King Taylor was an exceptional woman with many talents. During the American Civil War, she worked as a volunteer for the Union Army, handling diverse tasks such as laundering clothes, teaching soldiers how to read and write, and making custard using turtle eggs. She also knew how to handle a musket and was a pretty good shot.</a:t>
            </a:r>
          </a:p>
          <a:p>
            <a:r>
              <a:rPr lang="en-US" dirty="0"/>
              <a:t>But primarily Taylor was a nurse – and a daring one at that. When some of the soldiers were quarantined after coming down with smallpox, she crept into their tents and nursed them back to health, even though this was not permitted. “I was not the least afraid of the smallpox,” she said. It was the men she cared about. As she stated years afterward, “All this time my interest in the boys in blue had not abated. I was still loyal and true, whether they were black or white.”</a:t>
            </a:r>
          </a:p>
          <a:p>
            <a:r>
              <a:rPr lang="en-US" dirty="0"/>
              <a:t>Later, Taylor wrote an autobiographical account of her experiences titled Reminiscences of My Life In Camp with the 33d US Colored Troops. In the book, she reflects on the bad treatment of African Americans and hopes for a time when different races might live together in harmony.</a:t>
            </a:r>
            <a:endParaRPr lang="en-US" dirty="0"/>
          </a:p>
        </p:txBody>
      </p:sp>
      <p:pic>
        <p:nvPicPr>
          <p:cNvPr id="4" name="Picture 3" descr="10-Susie-King-Taylo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0995" y="-1"/>
            <a:ext cx="1673733" cy="2136281"/>
          </a:xfrm>
          <a:prstGeom prst="rect">
            <a:avLst/>
          </a:prstGeom>
        </p:spPr>
      </p:pic>
    </p:spTree>
    <p:extLst>
      <p:ext uri="{BB962C8B-B14F-4D97-AF65-F5344CB8AC3E}">
        <p14:creationId xmlns:p14="http://schemas.microsoft.com/office/powerpoint/2010/main" val="3544124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128</TotalTime>
  <Words>686</Words>
  <Application>Microsoft Macintosh PowerPoint</Application>
  <PresentationFormat>On-screen Show (4:3)</PresentationFormat>
  <Paragraphs>50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Orbit</vt:lpstr>
      <vt:lpstr>Physician assistant,nurse practitioners</vt:lpstr>
      <vt:lpstr>WHAT ?</vt:lpstr>
      <vt:lpstr>WHERE,APPAREL</vt:lpstr>
      <vt:lpstr>Daily routine</vt:lpstr>
      <vt:lpstr>Education license certificate</vt:lpstr>
      <vt:lpstr>Qualities/qualifications</vt:lpstr>
      <vt:lpstr>The money $$$</vt:lpstr>
      <vt:lpstr>Job outlook</vt:lpstr>
      <vt:lpstr>skt</vt:lpstr>
      <vt:lpstr>Why ,whats the importance?</vt:lpstr>
      <vt:lpstr>Questions for my school mates!!!</vt:lpstr>
      <vt:lpstr>conclusion</vt:lpstr>
      <vt:lpstr>Sources to find more information</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assistant,nurse practitioners</dc:title>
  <dc:creator>User</dc:creator>
  <cp:lastModifiedBy>User</cp:lastModifiedBy>
  <cp:revision>13</cp:revision>
  <dcterms:created xsi:type="dcterms:W3CDTF">2014-03-12T13:30:49Z</dcterms:created>
  <dcterms:modified xsi:type="dcterms:W3CDTF">2014-03-28T13:58:06Z</dcterms:modified>
</cp:coreProperties>
</file>