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al-assistant-career.com/articles/three-great-reasons-why-you-should-become-a-medical-assistant.php" TargetMode="External"/><Relationship Id="rId3" Type="http://schemas.openxmlformats.org/officeDocument/2006/relationships/hyperlink" Target="http://www.bls.gov/ooh/healthcare/medical-assistant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eerinfonet.org/occ_rep_vidpopup.asp?soccode=319092&amp;matchVideo=31-9092.0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7360" y="5435600"/>
            <a:ext cx="2571433" cy="873759"/>
          </a:xfrm>
        </p:spPr>
        <p:txBody>
          <a:bodyPr/>
          <a:lstStyle/>
          <a:p>
            <a:r>
              <a:rPr lang="en-US" sz="2000" dirty="0" smtClean="0"/>
              <a:t>By: </a:t>
            </a:r>
            <a:r>
              <a:rPr lang="en-US" sz="2000" dirty="0" err="1" smtClean="0"/>
              <a:t>Dineage</a:t>
            </a:r>
            <a:r>
              <a:rPr lang="en-US" sz="2000" dirty="0" smtClean="0"/>
              <a:t> Joseph </a:t>
            </a:r>
            <a:r>
              <a:rPr lang="en-US" sz="2000" dirty="0" err="1" smtClean="0"/>
              <a:t>Naquarn</a:t>
            </a:r>
            <a:r>
              <a:rPr lang="en-US" sz="2000" dirty="0" smtClean="0"/>
              <a:t> </a:t>
            </a:r>
            <a:r>
              <a:rPr lang="en-US" sz="2000" dirty="0" err="1" smtClean="0"/>
              <a:t>Charlemgne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175760"/>
            <a:ext cx="6477000" cy="12598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Medical Assistant</a:t>
            </a:r>
            <a:endParaRPr lang="en-US" sz="44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8020">
            <a:off x="2045822" y="397944"/>
            <a:ext cx="6806060" cy="3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5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S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alary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 medical assistant get paid :</a:t>
            </a:r>
          </a:p>
          <a:p>
            <a:r>
              <a:rPr lang="en-US" b="1" i="1" dirty="0" smtClean="0"/>
              <a:t>$30,550</a:t>
            </a:r>
          </a:p>
          <a:p>
            <a:r>
              <a:rPr lang="en-US" b="1" i="1" dirty="0" smtClean="0"/>
              <a:t>$14.69/hour </a:t>
            </a:r>
          </a:p>
          <a:p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2506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Job Outlook</a:t>
            </a:r>
            <a:endParaRPr lang="en-US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19,236 jobs are available for this career field</a:t>
            </a:r>
          </a:p>
          <a:p>
            <a:r>
              <a:rPr lang="en-US" b="1" i="1" dirty="0" smtClean="0"/>
              <a:t>the amount of jobs available will increase much faster than any other medical field</a:t>
            </a:r>
          </a:p>
          <a:p>
            <a:r>
              <a:rPr lang="en-US" b="1" i="1" dirty="0" smtClean="0"/>
              <a:t>It is also the faster growing occupations </a:t>
            </a:r>
          </a:p>
          <a:p>
            <a:endParaRPr lang="en-US" b="1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6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Minorities in the field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Albert </a:t>
            </a:r>
            <a:r>
              <a:rPr lang="en-US" b="1" i="1" dirty="0"/>
              <a:t>S</a:t>
            </a:r>
            <a:r>
              <a:rPr lang="en-US" b="1" i="1" dirty="0" smtClean="0"/>
              <a:t>chweitzer was a famous minority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29" y="2415916"/>
            <a:ext cx="4620578" cy="42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ignificance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Being a medical assistant is important because:</a:t>
            </a:r>
          </a:p>
          <a:p>
            <a:r>
              <a:rPr lang="en-US" b="1" i="1" dirty="0" smtClean="0"/>
              <a:t>It</a:t>
            </a:r>
            <a:r>
              <a:rPr lang="fr-FR" b="1" i="1" dirty="0" smtClean="0"/>
              <a:t>’</a:t>
            </a:r>
            <a:r>
              <a:rPr lang="en-US" b="1" i="1" dirty="0" smtClean="0"/>
              <a:t>s a career field in which people can help each other</a:t>
            </a:r>
          </a:p>
          <a:p>
            <a:r>
              <a:rPr lang="en-US" b="1" i="1" dirty="0" smtClean="0"/>
              <a:t>Employment growth increase</a:t>
            </a:r>
          </a:p>
          <a:p>
            <a:r>
              <a:rPr lang="en-US" b="1" i="1" dirty="0" smtClean="0"/>
              <a:t>Get trained in less than a year</a:t>
            </a:r>
          </a:p>
          <a:p>
            <a:r>
              <a:rPr lang="en-US" b="1" i="1" dirty="0" smtClean="0"/>
              <a:t>It is also a career to be proud of and can benefit from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1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uestions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What did you learn from our presentation about medical assistant?</a:t>
            </a:r>
          </a:p>
          <a:p>
            <a:r>
              <a:rPr lang="en-US" b="1" i="1" dirty="0" smtClean="0"/>
              <a:t>Based on the power point what does a medical assistant daily life include?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0064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</a:t>
            </a:r>
            <a:r>
              <a:rPr lang="en-US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onclusion</a:t>
            </a:r>
            <a:endParaRPr lang="en-US" b="1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From doing the project I learned:</a:t>
            </a:r>
          </a:p>
          <a:p>
            <a:r>
              <a:rPr lang="en-US" b="1" i="1" dirty="0" smtClean="0"/>
              <a:t>Being a medical assistant requires you to be patient </a:t>
            </a:r>
          </a:p>
          <a:p>
            <a:r>
              <a:rPr lang="en-US" b="1" i="1" dirty="0" smtClean="0"/>
              <a:t>Also it requires you to have great communication skill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7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CCFFCC"/>
                </a:solidFill>
              </a:rPr>
              <a:t>Evidence</a:t>
            </a:r>
            <a:endParaRPr lang="en-US" b="1" dirty="0">
              <a:ln/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information came from :</a:t>
            </a:r>
          </a:p>
          <a:p>
            <a:r>
              <a:rPr lang="en-US" dirty="0">
                <a:hlinkClick r:id="rId2"/>
              </a:rPr>
              <a:t>http://www.medical-assistant-career.com/articles/three-great-reasons-why-you-should-become-a-medical-</a:t>
            </a:r>
            <a:r>
              <a:rPr lang="en-US" dirty="0" smtClean="0">
                <a:hlinkClick r:id="rId2"/>
              </a:rPr>
              <a:t>assistant.php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http://www.bls.gov/ooh/healthcare/medical-</a:t>
            </a:r>
            <a:r>
              <a:rPr lang="en-US" dirty="0" smtClean="0">
                <a:hlinkClick r:id="rId3"/>
              </a:rPr>
              <a:t>assistants.htm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verview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 medical assistant complete administrative and clinical task: </a:t>
            </a:r>
          </a:p>
          <a:p>
            <a:r>
              <a:rPr lang="en-US" b="1" i="1" dirty="0" smtClean="0"/>
              <a:t>Patient examination</a:t>
            </a:r>
          </a:p>
          <a:p>
            <a:r>
              <a:rPr lang="en-US" b="1" i="1" dirty="0" smtClean="0"/>
              <a:t>Schedule appointment</a:t>
            </a:r>
          </a:p>
          <a:p>
            <a:r>
              <a:rPr lang="en-US" b="1" i="1" dirty="0" smtClean="0"/>
              <a:t>Prepare blood for laboratory tests</a:t>
            </a:r>
          </a:p>
        </p:txBody>
      </p:sp>
    </p:spTree>
    <p:extLst>
      <p:ext uri="{BB962C8B-B14F-4D97-AF65-F5344CB8AC3E}">
        <p14:creationId xmlns:p14="http://schemas.microsoft.com/office/powerpoint/2010/main" val="305735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Work Environment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 medical assistant wear scrubs can work in offices of :</a:t>
            </a:r>
          </a:p>
          <a:p>
            <a:r>
              <a:rPr lang="en-US" b="1" i="1" dirty="0" smtClean="0"/>
              <a:t>Physicians </a:t>
            </a:r>
          </a:p>
          <a:p>
            <a:r>
              <a:rPr lang="en-US" b="1" i="1" dirty="0" smtClean="0"/>
              <a:t>Pediatrics</a:t>
            </a:r>
          </a:p>
          <a:p>
            <a:r>
              <a:rPr lang="en-US" b="1" i="1" dirty="0" smtClean="0"/>
              <a:t>Chiropractors</a:t>
            </a:r>
          </a:p>
          <a:p>
            <a:r>
              <a:rPr lang="en-US" b="1" i="1" dirty="0" smtClean="0"/>
              <a:t>And also other health practitioners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Daily routine</a:t>
            </a:r>
            <a:endParaRPr lang="en-US" sz="54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hlinkClick r:id="rId2"/>
              </a:rPr>
              <a:t>http://www.careerinfonet.org/occ_rep_vidpopup.asp?soccode=319092&amp;matchVideo=31-</a:t>
            </a:r>
            <a:r>
              <a:rPr lang="pt-BR" dirty="0" smtClean="0">
                <a:hlinkClick r:id="rId2"/>
              </a:rPr>
              <a:t>9092.00</a:t>
            </a:r>
            <a:r>
              <a:rPr lang="pt-BR" dirty="0" smtClean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Questions on video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What was the patient diagnosed with and what was the cause of the disease?</a:t>
            </a:r>
          </a:p>
          <a:p>
            <a:r>
              <a:rPr lang="en-US" b="1" i="1" dirty="0" smtClean="0"/>
              <a:t>What was the first step he took to treating the patient?</a:t>
            </a:r>
          </a:p>
          <a:p>
            <a:r>
              <a:rPr lang="en-US" b="1" i="1" dirty="0" smtClean="0"/>
              <a:t>Why was those steps necessary?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9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Daily Routine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A medical assistant daily routine includes:</a:t>
            </a:r>
          </a:p>
          <a:p>
            <a:r>
              <a:rPr lang="en-US" b="1" i="1" dirty="0" smtClean="0"/>
              <a:t>Filing patients records</a:t>
            </a:r>
          </a:p>
          <a:p>
            <a:r>
              <a:rPr lang="en-US" b="1" i="1" dirty="0" smtClean="0"/>
              <a:t>Arranging for hospital admissions</a:t>
            </a:r>
          </a:p>
          <a:p>
            <a:r>
              <a:rPr lang="en-US" b="1" i="1" dirty="0" smtClean="0"/>
              <a:t>Filing out insurance forms</a:t>
            </a:r>
          </a:p>
          <a:p>
            <a:r>
              <a:rPr lang="en-US" b="1" i="1" dirty="0" smtClean="0"/>
              <a:t>Recording vital signs</a:t>
            </a:r>
          </a:p>
          <a:p>
            <a:r>
              <a:rPr lang="en-US" b="1" i="1" dirty="0" smtClean="0"/>
              <a:t>Explaining treatment procedures</a:t>
            </a:r>
          </a:p>
          <a:p>
            <a:r>
              <a:rPr lang="en-US" b="1" i="1" dirty="0" smtClean="0"/>
              <a:t>Preparing patients for x-rays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8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Qualifications -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Education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To become a medical assistant: </a:t>
            </a:r>
          </a:p>
          <a:p>
            <a:r>
              <a:rPr lang="en-US" b="1" i="1" dirty="0" smtClean="0"/>
              <a:t>Graduate from post secondary education (accredited program)</a:t>
            </a:r>
          </a:p>
          <a:p>
            <a:r>
              <a:rPr lang="en-US" b="1" i="1" dirty="0" smtClean="0"/>
              <a:t>Training takes from a couple months to a year and </a:t>
            </a:r>
            <a:r>
              <a:rPr lang="en-US" dirty="0" smtClean="0"/>
              <a:t>half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Qualifications -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Licensure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To become a medical assistant:</a:t>
            </a:r>
          </a:p>
          <a:p>
            <a:r>
              <a:rPr lang="en-US" b="1" i="1" dirty="0" smtClean="0"/>
              <a:t>A certificate is not required but most employers prefer to hire certified assistant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93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54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Important Qualities</a:t>
            </a:r>
            <a:endParaRPr lang="en-US" sz="5400" b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Skills needed to be a medical assistant:</a:t>
            </a:r>
          </a:p>
          <a:p>
            <a:r>
              <a:rPr lang="en-US" b="1" i="1" dirty="0" smtClean="0"/>
              <a:t>Clinical skills</a:t>
            </a:r>
          </a:p>
          <a:p>
            <a:r>
              <a:rPr lang="en-US" b="1" i="1" dirty="0" smtClean="0"/>
              <a:t>Good communication skills</a:t>
            </a:r>
          </a:p>
          <a:p>
            <a:r>
              <a:rPr lang="en-US" b="1" i="1" dirty="0" smtClean="0"/>
              <a:t>Administrative skills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8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179</TotalTime>
  <Words>403</Words>
  <Application>Microsoft Macintosh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By: Dineage Joseph Naquarn Charlemgne</vt:lpstr>
      <vt:lpstr>Overview</vt:lpstr>
      <vt:lpstr>Work Environment</vt:lpstr>
      <vt:lpstr>Daily routine</vt:lpstr>
      <vt:lpstr>Questions on video</vt:lpstr>
      <vt:lpstr>Daily Routine</vt:lpstr>
      <vt:lpstr>Qualifications - Education </vt:lpstr>
      <vt:lpstr>Qualifications - Licensure</vt:lpstr>
      <vt:lpstr>Important Qualities</vt:lpstr>
      <vt:lpstr>Salary</vt:lpstr>
      <vt:lpstr>Job Outlook</vt:lpstr>
      <vt:lpstr>Minorities in the field</vt:lpstr>
      <vt:lpstr>Significance</vt:lpstr>
      <vt:lpstr>Questions</vt:lpstr>
      <vt:lpstr>Conclusion</vt:lpstr>
      <vt:lpstr>Evidence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2014-03-06T15:07:02Z</dcterms:created>
  <dcterms:modified xsi:type="dcterms:W3CDTF">2014-03-14T17:28:04Z</dcterms:modified>
</cp:coreProperties>
</file>