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9"/>
  </p:notesMasterIdLst>
  <p:sldIdLst>
    <p:sldId id="257" r:id="rId2"/>
    <p:sldId id="641" r:id="rId3"/>
    <p:sldId id="644" r:id="rId4"/>
    <p:sldId id="645" r:id="rId5"/>
    <p:sldId id="646" r:id="rId6"/>
    <p:sldId id="647" r:id="rId7"/>
    <p:sldId id="59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2072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100" b="1" u="sng" dirty="0" smtClean="0">
                <a:solidFill>
                  <a:schemeClr val="tx1"/>
                </a:solidFill>
                <a:latin typeface="Stencil"/>
                <a:ea typeface="ＭＳ Ｐゴシック" charset="-128"/>
                <a:cs typeface="Stencil"/>
              </a:rPr>
              <a:t>Announcements then computer lab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Unit 5: Urination Station—Excretory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</a:p>
          <a:p>
            <a:pPr algn="ctr"/>
            <a:r>
              <a:rPr lang="en-US" sz="3000" b="1" dirty="0" smtClean="0"/>
              <a:t>5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You have 5 minutes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Lab #4 on Calcium Strength (Lab Report &amp; Lab Notebook) is Past DUE!!!!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7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Project (Health Careers) Presentation + Handout Draft due tomorrow</a:t>
            </a: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Friday March 7, 2014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 smtClean="0"/>
              <a:t>5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7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I will be getting observed on Monday 3/10.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You will be peer evaluating each other on PowerPoint and handout that day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You MUST have the project completed or…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 smtClean="0"/>
              <a:t>5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9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Packet #9 is due on Monday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Quiz on Packet #9 is on Tuesday 3/18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Email first draft of projects in order to get credit—need both handout AND presentation (you will have to email me a final draft before presentation)</a:t>
            </a:r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 smtClean="0"/>
              <a:t>5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0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Test tracker is due Monday 3/17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Kidney dissection on Monday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TONS of papers to give back</a:t>
            </a:r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 smtClean="0"/>
              <a:t>5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5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Things To Do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Find out what you are missing when we get to the computer lab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1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6256</TotalTime>
  <Words>318</Words>
  <Application>Microsoft Macintosh PowerPoint</Application>
  <PresentationFormat>On-screen Show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Twilight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User</cp:lastModifiedBy>
  <cp:revision>294</cp:revision>
  <dcterms:created xsi:type="dcterms:W3CDTF">2012-11-19T19:26:54Z</dcterms:created>
  <dcterms:modified xsi:type="dcterms:W3CDTF">2014-03-13T00:18:18Z</dcterms:modified>
</cp:coreProperties>
</file>