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5"/>
  </p:notesMasterIdLst>
  <p:sldIdLst>
    <p:sldId id="257" r:id="rId2"/>
    <p:sldId id="306" r:id="rId3"/>
    <p:sldId id="52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12/28/13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12/28/13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5100" b="1" u="sng" dirty="0" smtClean="0">
                <a:solidFill>
                  <a:schemeClr val="bg1"/>
                </a:solidFill>
                <a:latin typeface="Stencil"/>
                <a:ea typeface="ＭＳ Ｐゴシック" charset="-128"/>
                <a:cs typeface="Stencil"/>
              </a:rPr>
              <a:t>Objective:</a:t>
            </a:r>
          </a:p>
          <a:p>
            <a:r>
              <a:rPr lang="en-US" dirty="0"/>
              <a:t>I will </a:t>
            </a:r>
            <a:r>
              <a:rPr lang="en-US" dirty="0" smtClean="0"/>
              <a:t>diagnose </a:t>
            </a:r>
            <a:r>
              <a:rPr lang="en-US" dirty="0"/>
              <a:t>common skin diseases based on the symptoms, </a:t>
            </a:r>
            <a:r>
              <a:rPr lang="en-US" dirty="0" smtClean="0"/>
              <a:t>causes, and treatment.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67799" y="565962"/>
            <a:ext cx="7407619" cy="892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0000"/>
                </a:solidFill>
              </a:rPr>
              <a:t>Aim: How </a:t>
            </a:r>
            <a:r>
              <a:rPr lang="en-US" sz="2600" b="1" dirty="0">
                <a:solidFill>
                  <a:srgbClr val="000000"/>
                </a:solidFill>
              </a:rPr>
              <a:t>can we diagnose common skin diseases based on the symptoms, causes, and treatment?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Unit 3: The Skinny on Skin—Integumentary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3.7</a:t>
            </a:r>
            <a:endParaRPr lang="en-US" sz="6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(You have </a:t>
            </a:r>
            <a:r>
              <a:rPr lang="en-US" sz="48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 minutes)</a:t>
            </a:r>
          </a:p>
          <a:p>
            <a:pPr algn="l"/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PLEASE GET BINDERS!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4112845" cy="4995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Real-world connection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Acne, burns, other skin diseases</a:t>
            </a:r>
            <a:endParaRPr lang="en-US" sz="4000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Vocabulary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Acne, baldness, </a:t>
            </a:r>
            <a:r>
              <a:rPr lang="en-US" sz="2400" b="1" dirty="0" err="1">
                <a:solidFill>
                  <a:srgbClr val="FF0000"/>
                </a:solidFill>
              </a:rPr>
              <a:t>vtiligo</a:t>
            </a:r>
            <a:r>
              <a:rPr lang="en-US" sz="2400" b="1" dirty="0">
                <a:solidFill>
                  <a:srgbClr val="FF0000"/>
                </a:solidFill>
              </a:rPr>
              <a:t>, psoriasis, eczema, athlete’s foot, albinism, basal cell carcinoma, squamous cell carcinoma, melanoma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3.7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89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>
                <a:solidFill>
                  <a:srgbClr val="000000"/>
                </a:solidFill>
              </a:rPr>
              <a:t>Aim: How can we diagnose common skin diseases based on the symptoms, causes, and treatment?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497" y="3741118"/>
            <a:ext cx="2890578" cy="173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9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u="sng" dirty="0">
                <a:solidFill>
                  <a:srgbClr val="000000"/>
                </a:solidFill>
                <a:latin typeface="Century Gothic"/>
                <a:cs typeface="Century Gothic"/>
              </a:rPr>
              <a:t>Assignment over break</a:t>
            </a:r>
            <a:r>
              <a:rPr lang="en-US" sz="4000" dirty="0">
                <a:solidFill>
                  <a:srgbClr val="000000"/>
                </a:solidFill>
                <a:latin typeface="Century Gothic"/>
                <a:cs typeface="Century Gothic"/>
              </a:rPr>
              <a:t>: Lab Report + Lab Notebook </a:t>
            </a:r>
            <a:r>
              <a:rPr lang="en-US" sz="4000" dirty="0" err="1">
                <a:solidFill>
                  <a:srgbClr val="000000"/>
                </a:solidFill>
                <a:latin typeface="Century Gothic"/>
                <a:cs typeface="Century Gothic"/>
              </a:rPr>
              <a:t>writeup</a:t>
            </a:r>
            <a:r>
              <a:rPr lang="en-US" sz="4000" dirty="0">
                <a:solidFill>
                  <a:srgbClr val="000000"/>
                </a:solidFill>
                <a:latin typeface="Century Gothic"/>
                <a:cs typeface="Century Gothic"/>
              </a:rPr>
              <a:t> for Skin Receptors Lab: Due Mon 1/6/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14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Quiz </a:t>
            </a:r>
            <a:r>
              <a:rPr lang="en-US" sz="4000" dirty="0">
                <a:solidFill>
                  <a:srgbClr val="000000"/>
                </a:solidFill>
                <a:latin typeface="Century Gothic"/>
                <a:cs typeface="Century Gothic"/>
              </a:rPr>
              <a:t>on Thursday on 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3.4-3.6 </a:t>
            </a:r>
            <a:r>
              <a:rPr lang="en-US" sz="4000" dirty="0">
                <a:solidFill>
                  <a:srgbClr val="000000"/>
                </a:solidFill>
                <a:latin typeface="Century Gothic"/>
                <a:cs typeface="Century Gothic"/>
              </a:rPr>
              <a:t>lessons 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(skin color, skin burns, hair)</a:t>
            </a: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000" dirty="0">
                <a:solidFill>
                  <a:srgbClr val="000000"/>
                </a:solidFill>
                <a:latin typeface="Century Gothic"/>
                <a:cs typeface="Century Gothic"/>
              </a:rPr>
              <a:t>Exam #3 on Friday (3.1-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3.8) </a:t>
            </a: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3.7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9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>
                <a:solidFill>
                  <a:srgbClr val="000000"/>
                </a:solidFill>
              </a:rPr>
              <a:t>Aim: How can we diagnose common skin diseases based on the symptoms, causes, and treatment?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6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5715</TotalTime>
  <Words>243</Words>
  <Application>Microsoft Macintosh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Twilight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Princess Francois</cp:lastModifiedBy>
  <cp:revision>237</cp:revision>
  <dcterms:created xsi:type="dcterms:W3CDTF">2012-11-19T19:26:54Z</dcterms:created>
  <dcterms:modified xsi:type="dcterms:W3CDTF">2013-12-28T06:09:35Z</dcterms:modified>
</cp:coreProperties>
</file>