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7" r:id="rId1"/>
  </p:sldMasterIdLst>
  <p:notesMasterIdLst>
    <p:notesMasterId r:id="rId20"/>
  </p:notesMasterIdLst>
  <p:sldIdLst>
    <p:sldId id="257" r:id="rId2"/>
    <p:sldId id="306" r:id="rId3"/>
    <p:sldId id="409" r:id="rId4"/>
    <p:sldId id="440" r:id="rId5"/>
    <p:sldId id="458" r:id="rId6"/>
    <p:sldId id="477" r:id="rId7"/>
    <p:sldId id="467" r:id="rId8"/>
    <p:sldId id="478" r:id="rId9"/>
    <p:sldId id="479" r:id="rId10"/>
    <p:sldId id="480" r:id="rId11"/>
    <p:sldId id="483" r:id="rId12"/>
    <p:sldId id="481" r:id="rId13"/>
    <p:sldId id="484" r:id="rId14"/>
    <p:sldId id="468" r:id="rId15"/>
    <p:sldId id="371" r:id="rId16"/>
    <p:sldId id="482" r:id="rId17"/>
    <p:sldId id="438" r:id="rId18"/>
    <p:sldId id="372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7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65" d="100"/>
          <a:sy n="65" d="100"/>
        </p:scale>
        <p:origin x="-2184" y="-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58E688-0719-4985-A0C9-C3C6A05C57D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076029-908C-4E60-A9A7-F42CD8933BB5}">
      <dgm:prSet phldrT="[Text]"/>
      <dgm:spPr/>
      <dgm:t>
        <a:bodyPr/>
        <a:lstStyle/>
        <a:p>
          <a:r>
            <a:rPr lang="en-US"/>
            <a:t>Thesis</a:t>
          </a:r>
        </a:p>
      </dgm:t>
    </dgm:pt>
    <dgm:pt modelId="{D35E1F78-13D7-4F77-90A7-54E1EF10E487}" type="parTrans" cxnId="{0328F49B-6358-4B0F-AF4E-0CA6F30BECEE}">
      <dgm:prSet/>
      <dgm:spPr/>
      <dgm:t>
        <a:bodyPr/>
        <a:lstStyle/>
        <a:p>
          <a:endParaRPr lang="en-US"/>
        </a:p>
      </dgm:t>
    </dgm:pt>
    <dgm:pt modelId="{2E2E5FDC-0BBE-4527-9E2F-E568C8CAF698}" type="sibTrans" cxnId="{0328F49B-6358-4B0F-AF4E-0CA6F30BECEE}">
      <dgm:prSet/>
      <dgm:spPr/>
      <dgm:t>
        <a:bodyPr/>
        <a:lstStyle/>
        <a:p>
          <a:endParaRPr lang="en-US"/>
        </a:p>
      </dgm:t>
    </dgm:pt>
    <dgm:pt modelId="{6FBE62C7-2EBF-49F0-951A-BFF86EA171C8}">
      <dgm:prSet phldrT="[Text]"/>
      <dgm:spPr/>
      <dgm:t>
        <a:bodyPr/>
        <a:lstStyle/>
        <a:p>
          <a:r>
            <a:rPr lang="en-US"/>
            <a:t>I am diagnosing the disease as _______________________________ because</a:t>
          </a:r>
        </a:p>
      </dgm:t>
    </dgm:pt>
    <dgm:pt modelId="{E2E1F920-FEDF-4EAF-B475-FE9800FBFE8F}" type="parTrans" cxnId="{B2E9443B-739B-4260-9D10-75ABC178DECC}">
      <dgm:prSet/>
      <dgm:spPr/>
      <dgm:t>
        <a:bodyPr/>
        <a:lstStyle/>
        <a:p>
          <a:endParaRPr lang="en-US"/>
        </a:p>
      </dgm:t>
    </dgm:pt>
    <dgm:pt modelId="{ECC12E8E-3D9D-436B-9937-7E74C8716ECE}" type="sibTrans" cxnId="{B2E9443B-739B-4260-9D10-75ABC178DECC}">
      <dgm:prSet/>
      <dgm:spPr/>
      <dgm:t>
        <a:bodyPr/>
        <a:lstStyle/>
        <a:p>
          <a:endParaRPr lang="en-US"/>
        </a:p>
      </dgm:t>
    </dgm:pt>
    <dgm:pt modelId="{5CA43D7E-C31F-46D2-AA0F-499E6072ACE4}">
      <dgm:prSet phldrT="[Text]"/>
      <dgm:spPr/>
      <dgm:t>
        <a:bodyPr/>
        <a:lstStyle/>
        <a:p>
          <a:r>
            <a:rPr lang="en-US"/>
            <a:t>Topic Sentence #1</a:t>
          </a:r>
        </a:p>
      </dgm:t>
    </dgm:pt>
    <dgm:pt modelId="{AE0823B8-2695-46DD-B309-D496895ABD1D}" type="parTrans" cxnId="{9978ADD3-E9AA-4FC8-9F27-C990C8952E36}">
      <dgm:prSet/>
      <dgm:spPr/>
      <dgm:t>
        <a:bodyPr/>
        <a:lstStyle/>
        <a:p>
          <a:endParaRPr lang="en-US"/>
        </a:p>
      </dgm:t>
    </dgm:pt>
    <dgm:pt modelId="{40AAE001-3407-474D-B424-6A4FA0189B31}" type="sibTrans" cxnId="{9978ADD3-E9AA-4FC8-9F27-C990C8952E36}">
      <dgm:prSet/>
      <dgm:spPr/>
      <dgm:t>
        <a:bodyPr/>
        <a:lstStyle/>
        <a:p>
          <a:endParaRPr lang="en-US"/>
        </a:p>
      </dgm:t>
    </dgm:pt>
    <dgm:pt modelId="{88C73B54-DD0E-46BA-AF43-DF38DD18C156}">
      <dgm:prSet phldrT="[Text]"/>
      <dgm:spPr/>
      <dgm:t>
        <a:bodyPr/>
        <a:lstStyle/>
        <a:p>
          <a:r>
            <a:rPr lang="en-US"/>
            <a:t>During</a:t>
          </a:r>
          <a:r>
            <a:rPr lang="en-US" baseline="0"/>
            <a:t> my interview, the patient mentioned that in her family </a:t>
          </a:r>
          <a:endParaRPr lang="en-US"/>
        </a:p>
      </dgm:t>
    </dgm:pt>
    <dgm:pt modelId="{F61F2ED8-4B09-4879-B4DA-D9CEC6FE9246}" type="parTrans" cxnId="{D4460D62-1F5F-4680-9E5A-B85B9DDBC177}">
      <dgm:prSet/>
      <dgm:spPr/>
      <dgm:t>
        <a:bodyPr/>
        <a:lstStyle/>
        <a:p>
          <a:endParaRPr lang="en-US"/>
        </a:p>
      </dgm:t>
    </dgm:pt>
    <dgm:pt modelId="{EF1CF11C-6042-41E8-A21B-3F6B836FAA11}" type="sibTrans" cxnId="{D4460D62-1F5F-4680-9E5A-B85B9DDBC177}">
      <dgm:prSet/>
      <dgm:spPr/>
      <dgm:t>
        <a:bodyPr/>
        <a:lstStyle/>
        <a:p>
          <a:endParaRPr lang="en-US"/>
        </a:p>
      </dgm:t>
    </dgm:pt>
    <dgm:pt modelId="{653C7B9E-F158-4AD0-BC00-E978A5457D49}">
      <dgm:prSet phldrT="[Text]"/>
      <dgm:spPr/>
      <dgm:t>
        <a:bodyPr/>
        <a:lstStyle/>
        <a:p>
          <a:r>
            <a:rPr lang="en-US"/>
            <a:t>Topic Sentence #2</a:t>
          </a:r>
        </a:p>
      </dgm:t>
    </dgm:pt>
    <dgm:pt modelId="{3D66273D-A2BA-4D8D-9669-4F64B324D02B}" type="parTrans" cxnId="{7F5F649C-52A5-4EBC-93A7-997FD73CDED5}">
      <dgm:prSet/>
      <dgm:spPr/>
      <dgm:t>
        <a:bodyPr/>
        <a:lstStyle/>
        <a:p>
          <a:endParaRPr lang="en-US"/>
        </a:p>
      </dgm:t>
    </dgm:pt>
    <dgm:pt modelId="{81A107C5-5704-4848-B710-13B4BBE8BBF6}" type="sibTrans" cxnId="{7F5F649C-52A5-4EBC-93A7-997FD73CDED5}">
      <dgm:prSet/>
      <dgm:spPr/>
      <dgm:t>
        <a:bodyPr/>
        <a:lstStyle/>
        <a:p>
          <a:endParaRPr lang="en-US"/>
        </a:p>
      </dgm:t>
    </dgm:pt>
    <dgm:pt modelId="{6EF9E266-A2B5-4DFE-8B1D-0A95FE28DFBF}">
      <dgm:prSet phldrT="[Text]"/>
      <dgm:spPr/>
      <dgm:t>
        <a:bodyPr/>
        <a:lstStyle/>
        <a:p>
          <a:endParaRPr lang="en-US"/>
        </a:p>
      </dgm:t>
    </dgm:pt>
    <dgm:pt modelId="{34C5B6E2-4278-44BA-80E8-76C4CE3FD0C1}" type="parTrans" cxnId="{12A45F73-7BF2-4688-9FEA-991D80A9BF75}">
      <dgm:prSet/>
      <dgm:spPr/>
      <dgm:t>
        <a:bodyPr/>
        <a:lstStyle/>
        <a:p>
          <a:endParaRPr lang="en-US"/>
        </a:p>
      </dgm:t>
    </dgm:pt>
    <dgm:pt modelId="{C7CD3610-24E3-4011-86AD-9ED75BEAB6A7}" type="sibTrans" cxnId="{12A45F73-7BF2-4688-9FEA-991D80A9BF75}">
      <dgm:prSet/>
      <dgm:spPr/>
      <dgm:t>
        <a:bodyPr/>
        <a:lstStyle/>
        <a:p>
          <a:endParaRPr lang="en-US"/>
        </a:p>
      </dgm:t>
    </dgm:pt>
    <dgm:pt modelId="{7FF13C12-CEEA-457C-8AA4-930BB8585A66}">
      <dgm:prSet phldrT="[Text]"/>
      <dgm:spPr/>
      <dgm:t>
        <a:bodyPr/>
        <a:lstStyle/>
        <a:p>
          <a:r>
            <a:rPr lang="en-US"/>
            <a:t>Topic Sentence #3</a:t>
          </a:r>
        </a:p>
      </dgm:t>
    </dgm:pt>
    <dgm:pt modelId="{9A50AD9C-A358-44EA-9878-F05EFC725ED3}" type="parTrans" cxnId="{FC2D708C-3B7D-4B87-8BD2-818C3DDE92D2}">
      <dgm:prSet/>
      <dgm:spPr/>
      <dgm:t>
        <a:bodyPr/>
        <a:lstStyle/>
        <a:p>
          <a:endParaRPr lang="en-US"/>
        </a:p>
      </dgm:t>
    </dgm:pt>
    <dgm:pt modelId="{89F0508A-10DD-40A5-89D3-3DBC4750C436}" type="sibTrans" cxnId="{FC2D708C-3B7D-4B87-8BD2-818C3DDE92D2}">
      <dgm:prSet/>
      <dgm:spPr/>
      <dgm:t>
        <a:bodyPr/>
        <a:lstStyle/>
        <a:p>
          <a:endParaRPr lang="en-US"/>
        </a:p>
      </dgm:t>
    </dgm:pt>
    <dgm:pt modelId="{13FFBEE8-568C-4EE7-82FB-5C7A62A21B82}">
      <dgm:prSet phldrT="[Text]"/>
      <dgm:spPr/>
      <dgm:t>
        <a:bodyPr/>
        <a:lstStyle/>
        <a:p>
          <a:r>
            <a:rPr lang="en-US"/>
            <a:t>Conclusion</a:t>
          </a:r>
        </a:p>
      </dgm:t>
    </dgm:pt>
    <dgm:pt modelId="{BBA6179A-1FBF-41B7-A74E-8409F6B49D8C}" type="parTrans" cxnId="{A7722C0E-6587-4D45-AE12-744B3A06E398}">
      <dgm:prSet/>
      <dgm:spPr/>
      <dgm:t>
        <a:bodyPr/>
        <a:lstStyle/>
        <a:p>
          <a:endParaRPr lang="en-US"/>
        </a:p>
      </dgm:t>
    </dgm:pt>
    <dgm:pt modelId="{E10E9DC5-5EAF-4580-AF2A-B6B203768686}" type="sibTrans" cxnId="{A7722C0E-6587-4D45-AE12-744B3A06E398}">
      <dgm:prSet/>
      <dgm:spPr/>
      <dgm:t>
        <a:bodyPr/>
        <a:lstStyle/>
        <a:p>
          <a:endParaRPr lang="en-US"/>
        </a:p>
      </dgm:t>
    </dgm:pt>
    <dgm:pt modelId="{870A2B63-79DB-41E2-A69C-20D5DC46F0E7}">
      <dgm:prSet phldrT="[Text]"/>
      <dgm:spPr/>
      <dgm:t>
        <a:bodyPr/>
        <a:lstStyle/>
        <a:p>
          <a:r>
            <a:rPr lang="en-US"/>
            <a:t>In order to treat this, the patient should</a:t>
          </a:r>
        </a:p>
      </dgm:t>
    </dgm:pt>
    <dgm:pt modelId="{26F94383-EC8C-470A-B1F4-9E9E779B2E46}" type="parTrans" cxnId="{0B6163E4-B042-4938-A571-4603F2994942}">
      <dgm:prSet/>
      <dgm:spPr/>
      <dgm:t>
        <a:bodyPr/>
        <a:lstStyle/>
        <a:p>
          <a:endParaRPr lang="en-US"/>
        </a:p>
      </dgm:t>
    </dgm:pt>
    <dgm:pt modelId="{8D14CDA5-C75D-4C8B-8235-29F09EC6EF86}" type="sibTrans" cxnId="{0B6163E4-B042-4938-A571-4603F2994942}">
      <dgm:prSet/>
      <dgm:spPr/>
      <dgm:t>
        <a:bodyPr/>
        <a:lstStyle/>
        <a:p>
          <a:endParaRPr lang="en-US"/>
        </a:p>
      </dgm:t>
    </dgm:pt>
    <dgm:pt modelId="{1E4F6453-146F-4C67-9F77-1626EA0CEC2B}">
      <dgm:prSet phldrT="[Text]"/>
      <dgm:spPr/>
      <dgm:t>
        <a:bodyPr/>
        <a:lstStyle/>
        <a:p>
          <a:r>
            <a:rPr lang="en-US"/>
            <a:t>If the disease is not treated soon, then</a:t>
          </a:r>
        </a:p>
      </dgm:t>
    </dgm:pt>
    <dgm:pt modelId="{40939457-9693-495A-AA3A-D60AD7DE9C5B}" type="parTrans" cxnId="{D8EB8BFC-493D-41B3-9F9D-8EC274319360}">
      <dgm:prSet/>
      <dgm:spPr/>
      <dgm:t>
        <a:bodyPr/>
        <a:lstStyle/>
        <a:p>
          <a:endParaRPr lang="en-US"/>
        </a:p>
      </dgm:t>
    </dgm:pt>
    <dgm:pt modelId="{D67FD617-AAE4-4D12-BB09-35A3D1827460}" type="sibTrans" cxnId="{D8EB8BFC-493D-41B3-9F9D-8EC274319360}">
      <dgm:prSet/>
      <dgm:spPr/>
      <dgm:t>
        <a:bodyPr/>
        <a:lstStyle/>
        <a:p>
          <a:endParaRPr lang="en-US"/>
        </a:p>
      </dgm:t>
    </dgm:pt>
    <dgm:pt modelId="{61D5EBED-3175-4755-8081-3EF693F7E8C8}">
      <dgm:prSet phldrT="[Text]"/>
      <dgm:spPr/>
      <dgm:t>
        <a:bodyPr/>
        <a:lstStyle/>
        <a:p>
          <a:r>
            <a:rPr lang="en-US"/>
            <a:t>It will go on to affect other body systems, such as</a:t>
          </a:r>
        </a:p>
      </dgm:t>
    </dgm:pt>
    <dgm:pt modelId="{7AF44152-47A1-46AB-91E9-96C825C080D3}" type="parTrans" cxnId="{D72F4BE1-92ED-4E52-A570-2198F6644F55}">
      <dgm:prSet/>
      <dgm:spPr/>
      <dgm:t>
        <a:bodyPr/>
        <a:lstStyle/>
        <a:p>
          <a:endParaRPr lang="en-US"/>
        </a:p>
      </dgm:t>
    </dgm:pt>
    <dgm:pt modelId="{4587EBA9-9B4B-4E21-8EDD-C93410FBE0C1}" type="sibTrans" cxnId="{D72F4BE1-92ED-4E52-A570-2198F6644F55}">
      <dgm:prSet/>
      <dgm:spPr/>
      <dgm:t>
        <a:bodyPr/>
        <a:lstStyle/>
        <a:p>
          <a:endParaRPr lang="en-US"/>
        </a:p>
      </dgm:t>
    </dgm:pt>
    <dgm:pt modelId="{19B51653-7BDE-4773-BB5A-CEBD454BEE5E}">
      <dgm:prSet phldrT="[Text]"/>
      <dgm:spPr/>
      <dgm:t>
        <a:bodyPr/>
        <a:lstStyle/>
        <a:p>
          <a:endParaRPr lang="en-US"/>
        </a:p>
      </dgm:t>
    </dgm:pt>
    <dgm:pt modelId="{A444E958-34DB-408B-811D-1CA0FCAC1DCF}" type="parTrans" cxnId="{5CF3B8C1-C65E-4EE6-8B75-931E8D0ADB66}">
      <dgm:prSet/>
      <dgm:spPr/>
      <dgm:t>
        <a:bodyPr/>
        <a:lstStyle/>
        <a:p>
          <a:endParaRPr lang="en-US"/>
        </a:p>
      </dgm:t>
    </dgm:pt>
    <dgm:pt modelId="{4023F9FD-20C0-4D2B-8638-A580CD58CA1B}" type="sibTrans" cxnId="{5CF3B8C1-C65E-4EE6-8B75-931E8D0ADB66}">
      <dgm:prSet/>
      <dgm:spPr/>
      <dgm:t>
        <a:bodyPr/>
        <a:lstStyle/>
        <a:p>
          <a:endParaRPr lang="en-US"/>
        </a:p>
      </dgm:t>
    </dgm:pt>
    <dgm:pt modelId="{BC79B5E5-DBA1-477E-8002-D4E82CEE5F1F}">
      <dgm:prSet phldrT="[Text]"/>
      <dgm:spPr/>
      <dgm:t>
        <a:bodyPr/>
        <a:lstStyle/>
        <a:p>
          <a:endParaRPr lang="en-US"/>
        </a:p>
      </dgm:t>
    </dgm:pt>
    <dgm:pt modelId="{9E3457C5-7D8E-436A-B1ED-819F9CC7F639}" type="parTrans" cxnId="{A16A781D-5BCB-4879-999B-79D77A1802D1}">
      <dgm:prSet/>
      <dgm:spPr/>
      <dgm:t>
        <a:bodyPr/>
        <a:lstStyle/>
        <a:p>
          <a:endParaRPr lang="en-US"/>
        </a:p>
      </dgm:t>
    </dgm:pt>
    <dgm:pt modelId="{D2F8F7B8-441F-4A5B-B9ED-84694F91B3DB}" type="sibTrans" cxnId="{A16A781D-5BCB-4879-999B-79D77A1802D1}">
      <dgm:prSet/>
      <dgm:spPr/>
      <dgm:t>
        <a:bodyPr/>
        <a:lstStyle/>
        <a:p>
          <a:endParaRPr lang="en-US"/>
        </a:p>
      </dgm:t>
    </dgm:pt>
    <dgm:pt modelId="{46B8305B-375C-41A3-B253-0A034A19A7CC}">
      <dgm:prSet phldrT="[Text]"/>
      <dgm:spPr/>
      <dgm:t>
        <a:bodyPr/>
        <a:lstStyle/>
        <a:p>
          <a:endParaRPr lang="en-US"/>
        </a:p>
      </dgm:t>
    </dgm:pt>
    <dgm:pt modelId="{AA6C1236-E752-4AFE-8436-AFA4F540EC7F}" type="parTrans" cxnId="{79A57192-8AC1-474A-9FF9-4FBEB168067B}">
      <dgm:prSet/>
      <dgm:spPr/>
      <dgm:t>
        <a:bodyPr/>
        <a:lstStyle/>
        <a:p>
          <a:endParaRPr lang="en-US"/>
        </a:p>
      </dgm:t>
    </dgm:pt>
    <dgm:pt modelId="{9BC48302-6577-405C-9F84-0F499CB61645}" type="sibTrans" cxnId="{79A57192-8AC1-474A-9FF9-4FBEB168067B}">
      <dgm:prSet/>
      <dgm:spPr/>
      <dgm:t>
        <a:bodyPr/>
        <a:lstStyle/>
        <a:p>
          <a:endParaRPr lang="en-US"/>
        </a:p>
      </dgm:t>
    </dgm:pt>
    <dgm:pt modelId="{6BFE387E-4F74-4591-8B46-17D4BC8D0909}">
      <dgm:prSet phldrT="[Text]"/>
      <dgm:spPr/>
      <dgm:t>
        <a:bodyPr/>
        <a:lstStyle/>
        <a:p>
          <a:endParaRPr lang="en-US"/>
        </a:p>
      </dgm:t>
    </dgm:pt>
    <dgm:pt modelId="{12D81FE9-5517-4377-85BF-2ED7156118B1}" type="parTrans" cxnId="{C88624BB-EC67-43B1-8E6F-8CF00523ADD4}">
      <dgm:prSet/>
      <dgm:spPr/>
      <dgm:t>
        <a:bodyPr/>
        <a:lstStyle/>
        <a:p>
          <a:endParaRPr lang="en-US"/>
        </a:p>
      </dgm:t>
    </dgm:pt>
    <dgm:pt modelId="{8B15A41A-20C5-488C-BCD2-A7FF272BF4DA}" type="sibTrans" cxnId="{C88624BB-EC67-43B1-8E6F-8CF00523ADD4}">
      <dgm:prSet/>
      <dgm:spPr/>
      <dgm:t>
        <a:bodyPr/>
        <a:lstStyle/>
        <a:p>
          <a:endParaRPr lang="en-US"/>
        </a:p>
      </dgm:t>
    </dgm:pt>
    <dgm:pt modelId="{0403D12B-BD0A-D546-A4D8-C255132F2B05}">
      <dgm:prSet phldrT="[Text]"/>
      <dgm:spPr/>
      <dgm:t>
        <a:bodyPr/>
        <a:lstStyle/>
        <a:p>
          <a:r>
            <a:rPr lang="en-US"/>
            <a:t>To prevent this from happening I told the patient to</a:t>
          </a:r>
        </a:p>
      </dgm:t>
    </dgm:pt>
    <dgm:pt modelId="{CB7D5D90-AAC4-5B4B-A0DB-F88A27A1F271}" type="parTrans" cxnId="{9B252566-E3C5-A441-98B3-EE2D9F49143F}">
      <dgm:prSet/>
      <dgm:spPr/>
      <dgm:t>
        <a:bodyPr/>
        <a:lstStyle/>
        <a:p>
          <a:endParaRPr lang="en-US"/>
        </a:p>
      </dgm:t>
    </dgm:pt>
    <dgm:pt modelId="{6F6751D9-38D3-6246-8A0F-9FB5F6BCA8BD}" type="sibTrans" cxnId="{9B252566-E3C5-A441-98B3-EE2D9F49143F}">
      <dgm:prSet/>
      <dgm:spPr/>
      <dgm:t>
        <a:bodyPr/>
        <a:lstStyle/>
        <a:p>
          <a:endParaRPr lang="en-US"/>
        </a:p>
      </dgm:t>
    </dgm:pt>
    <dgm:pt modelId="{6B217A70-F304-6E4F-8C8F-DE57C3F1FFFD}">
      <dgm:prSet phldrT="[Text]"/>
      <dgm:spPr/>
      <dgm:t>
        <a:bodyPr/>
        <a:lstStyle/>
        <a:p>
          <a:endParaRPr lang="en-US"/>
        </a:p>
      </dgm:t>
    </dgm:pt>
    <dgm:pt modelId="{7B887363-A454-DF4A-BCDB-559DD58A1F99}" type="parTrans" cxnId="{70471122-FA23-BA44-9E83-8FF6C8EC7FE7}">
      <dgm:prSet/>
      <dgm:spPr/>
      <dgm:t>
        <a:bodyPr/>
        <a:lstStyle/>
        <a:p>
          <a:endParaRPr lang="en-US"/>
        </a:p>
      </dgm:t>
    </dgm:pt>
    <dgm:pt modelId="{2531A294-CBF8-3048-835F-8D16D764FA47}" type="sibTrans" cxnId="{70471122-FA23-BA44-9E83-8FF6C8EC7FE7}">
      <dgm:prSet/>
      <dgm:spPr/>
      <dgm:t>
        <a:bodyPr/>
        <a:lstStyle/>
        <a:p>
          <a:endParaRPr lang="en-US"/>
        </a:p>
      </dgm:t>
    </dgm:pt>
    <dgm:pt modelId="{29A17070-B78B-E349-B4EB-B74D8BC03AEA}">
      <dgm:prSet/>
      <dgm:spPr/>
      <dgm:t>
        <a:bodyPr/>
        <a:lstStyle/>
        <a:p>
          <a:r>
            <a:rPr lang="en-US"/>
            <a:t>Some signs of __________________ I saw were</a:t>
          </a:r>
        </a:p>
      </dgm:t>
    </dgm:pt>
    <dgm:pt modelId="{53F86AB0-39CE-C84E-A032-74B5E0204025}" type="parTrans" cxnId="{DC35DE93-E736-F348-9543-62C0DD702A5D}">
      <dgm:prSet/>
      <dgm:spPr/>
      <dgm:t>
        <a:bodyPr/>
        <a:lstStyle/>
        <a:p>
          <a:endParaRPr lang="en-US"/>
        </a:p>
      </dgm:t>
    </dgm:pt>
    <dgm:pt modelId="{3472B9EE-23BE-A448-ABE4-5E50C73688D1}" type="sibTrans" cxnId="{DC35DE93-E736-F348-9543-62C0DD702A5D}">
      <dgm:prSet/>
      <dgm:spPr/>
      <dgm:t>
        <a:bodyPr/>
        <a:lstStyle/>
        <a:p>
          <a:endParaRPr lang="en-US"/>
        </a:p>
      </dgm:t>
    </dgm:pt>
    <dgm:pt modelId="{911CDF18-49CA-483A-B0F2-1BB506E221ED}" type="pres">
      <dgm:prSet presAssocID="{FC58E688-0719-4985-A0C9-C3C6A05C57D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21C8F8-0EE4-4C62-AC31-6E0F25795D26}" type="pres">
      <dgm:prSet presAssocID="{27076029-908C-4E60-A9A7-F42CD8933BB5}" presName="composite" presStyleCnt="0"/>
      <dgm:spPr/>
    </dgm:pt>
    <dgm:pt modelId="{78420192-8ADC-45C0-976A-A0845F648E0F}" type="pres">
      <dgm:prSet presAssocID="{27076029-908C-4E60-A9A7-F42CD8933BB5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90EC1E-33B2-4664-BF5F-12377C115727}" type="pres">
      <dgm:prSet presAssocID="{27076029-908C-4E60-A9A7-F42CD8933BB5}" presName="descendantText" presStyleLbl="alignAcc1" presStyleIdx="0" presStyleCnt="5" custLinFactNeighborX="5255" custLinFactNeighborY="-3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B17100-BEC6-456F-8386-71AC68517909}" type="pres">
      <dgm:prSet presAssocID="{2E2E5FDC-0BBE-4527-9E2F-E568C8CAF698}" presName="sp" presStyleCnt="0"/>
      <dgm:spPr/>
    </dgm:pt>
    <dgm:pt modelId="{F327B46E-4B07-493B-B15D-30972E3E5FC7}" type="pres">
      <dgm:prSet presAssocID="{5CA43D7E-C31F-46D2-AA0F-499E6072ACE4}" presName="composite" presStyleCnt="0"/>
      <dgm:spPr/>
    </dgm:pt>
    <dgm:pt modelId="{F4E230EA-4845-495A-9539-1C4C878FCF6E}" type="pres">
      <dgm:prSet presAssocID="{5CA43D7E-C31F-46D2-AA0F-499E6072ACE4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A485E7-AE34-4C9D-B9A5-FF50C30176F0}" type="pres">
      <dgm:prSet presAssocID="{5CA43D7E-C31F-46D2-AA0F-499E6072ACE4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4083CE-C67E-48E9-B9E6-0E82C15BC72F}" type="pres">
      <dgm:prSet presAssocID="{40AAE001-3407-474D-B424-6A4FA0189B31}" presName="sp" presStyleCnt="0"/>
      <dgm:spPr/>
    </dgm:pt>
    <dgm:pt modelId="{82F7AEE3-BCE6-4989-AC5D-5AC98F8AA23E}" type="pres">
      <dgm:prSet presAssocID="{653C7B9E-F158-4AD0-BC00-E978A5457D49}" presName="composite" presStyleCnt="0"/>
      <dgm:spPr/>
    </dgm:pt>
    <dgm:pt modelId="{4478B3D5-1CC6-4172-95C7-EC8E75CEEEC2}" type="pres">
      <dgm:prSet presAssocID="{653C7B9E-F158-4AD0-BC00-E978A5457D49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08BBFC-18E2-4182-8FED-0EF401A4387E}" type="pres">
      <dgm:prSet presAssocID="{653C7B9E-F158-4AD0-BC00-E978A5457D49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ECE1C0-5E57-4075-BCFF-4CE595C778D1}" type="pres">
      <dgm:prSet presAssocID="{81A107C5-5704-4848-B710-13B4BBE8BBF6}" presName="sp" presStyleCnt="0"/>
      <dgm:spPr/>
    </dgm:pt>
    <dgm:pt modelId="{5DA61BBB-657B-4B3C-9272-21963B2FA83E}" type="pres">
      <dgm:prSet presAssocID="{7FF13C12-CEEA-457C-8AA4-930BB8585A66}" presName="composite" presStyleCnt="0"/>
      <dgm:spPr/>
    </dgm:pt>
    <dgm:pt modelId="{199899A9-DC7C-495A-AAE9-6B65579ECCA8}" type="pres">
      <dgm:prSet presAssocID="{7FF13C12-CEEA-457C-8AA4-930BB8585A66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4F83FE-6157-40DF-AEB4-33FCAB00ECFE}" type="pres">
      <dgm:prSet presAssocID="{7FF13C12-CEEA-457C-8AA4-930BB8585A66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36C2CE-B34C-4D36-813D-31540784D7EB}" type="pres">
      <dgm:prSet presAssocID="{89F0508A-10DD-40A5-89D3-3DBC4750C436}" presName="sp" presStyleCnt="0"/>
      <dgm:spPr/>
    </dgm:pt>
    <dgm:pt modelId="{5D094D02-F60A-481D-A743-4C7984757C29}" type="pres">
      <dgm:prSet presAssocID="{13FFBEE8-568C-4EE7-82FB-5C7A62A21B82}" presName="composite" presStyleCnt="0"/>
      <dgm:spPr/>
    </dgm:pt>
    <dgm:pt modelId="{0D777071-D8F2-4921-90D9-319096481449}" type="pres">
      <dgm:prSet presAssocID="{13FFBEE8-568C-4EE7-82FB-5C7A62A21B82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926DB9-05DE-431E-9DE9-42A12C36D560}" type="pres">
      <dgm:prSet presAssocID="{13FFBEE8-568C-4EE7-82FB-5C7A62A21B82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D9BF71-3CA7-7943-A8F5-27C24E30D51E}" type="presOf" srcId="{27076029-908C-4E60-A9A7-F42CD8933BB5}" destId="{78420192-8ADC-45C0-976A-A0845F648E0F}" srcOrd="0" destOrd="0" presId="urn:microsoft.com/office/officeart/2005/8/layout/chevron2"/>
    <dgm:cxn modelId="{C80CE2E6-45D7-674A-AB20-D879EFFAB768}" type="presOf" srcId="{5CA43D7E-C31F-46D2-AA0F-499E6072ACE4}" destId="{F4E230EA-4845-495A-9539-1C4C878FCF6E}" srcOrd="0" destOrd="0" presId="urn:microsoft.com/office/officeart/2005/8/layout/chevron2"/>
    <dgm:cxn modelId="{30D8EEB4-2AD3-AF4B-8FB8-4E684506198D}" type="presOf" srcId="{1E4F6453-146F-4C67-9F77-1626EA0CEC2B}" destId="{AA926DB9-05DE-431E-9DE9-42A12C36D560}" srcOrd="0" destOrd="0" presId="urn:microsoft.com/office/officeart/2005/8/layout/chevron2"/>
    <dgm:cxn modelId="{9B252566-E3C5-A441-98B3-EE2D9F49143F}" srcId="{7FF13C12-CEEA-457C-8AA4-930BB8585A66}" destId="{0403D12B-BD0A-D546-A4D8-C255132F2B05}" srcOrd="2" destOrd="0" parTransId="{CB7D5D90-AAC4-5B4B-A0DB-F88A27A1F271}" sibTransId="{6F6751D9-38D3-6246-8A0F-9FB5F6BCA8BD}"/>
    <dgm:cxn modelId="{04B7C460-F23D-BE49-B9C5-2BB0C01AE8B7}" type="presOf" srcId="{19B51653-7BDE-4773-BB5A-CEBD454BEE5E}" destId="{AA926DB9-05DE-431E-9DE9-42A12C36D560}" srcOrd="0" destOrd="1" presId="urn:microsoft.com/office/officeart/2005/8/layout/chevron2"/>
    <dgm:cxn modelId="{A16A781D-5BCB-4879-999B-79D77A1802D1}" srcId="{13FFBEE8-568C-4EE7-82FB-5C7A62A21B82}" destId="{BC79B5E5-DBA1-477E-8002-D4E82CEE5F1F}" srcOrd="3" destOrd="0" parTransId="{9E3457C5-7D8E-436A-B1ED-819F9CC7F639}" sibTransId="{D2F8F7B8-441F-4A5B-B9ED-84694F91B3DB}"/>
    <dgm:cxn modelId="{A7722C0E-6587-4D45-AE12-744B3A06E398}" srcId="{FC58E688-0719-4985-A0C9-C3C6A05C57D9}" destId="{13FFBEE8-568C-4EE7-82FB-5C7A62A21B82}" srcOrd="4" destOrd="0" parTransId="{BBA6179A-1FBF-41B7-A74E-8409F6B49D8C}" sibTransId="{E10E9DC5-5EAF-4580-AF2A-B6B203768686}"/>
    <dgm:cxn modelId="{4D78F57C-4689-D742-9718-325FB0254A22}" type="presOf" srcId="{870A2B63-79DB-41E2-A69C-20D5DC46F0E7}" destId="{C94F83FE-6157-40DF-AEB4-33FCAB00ECFE}" srcOrd="0" destOrd="0" presId="urn:microsoft.com/office/officeart/2005/8/layout/chevron2"/>
    <dgm:cxn modelId="{7C96DD2C-4782-D44C-8D42-1C53D6FAD5EC}" type="presOf" srcId="{0403D12B-BD0A-D546-A4D8-C255132F2B05}" destId="{C94F83FE-6157-40DF-AEB4-33FCAB00ECFE}" srcOrd="0" destOrd="2" presId="urn:microsoft.com/office/officeart/2005/8/layout/chevron2"/>
    <dgm:cxn modelId="{0328F49B-6358-4B0F-AF4E-0CA6F30BECEE}" srcId="{FC58E688-0719-4985-A0C9-C3C6A05C57D9}" destId="{27076029-908C-4E60-A9A7-F42CD8933BB5}" srcOrd="0" destOrd="0" parTransId="{D35E1F78-13D7-4F77-90A7-54E1EF10E487}" sibTransId="{2E2E5FDC-0BBE-4527-9E2F-E568C8CAF698}"/>
    <dgm:cxn modelId="{D8EB8BFC-493D-41B3-9F9D-8EC274319360}" srcId="{13FFBEE8-568C-4EE7-82FB-5C7A62A21B82}" destId="{1E4F6453-146F-4C67-9F77-1626EA0CEC2B}" srcOrd="0" destOrd="0" parTransId="{40939457-9693-495A-AA3A-D60AD7DE9C5B}" sibTransId="{D67FD617-AAE4-4D12-BB09-35A3D1827460}"/>
    <dgm:cxn modelId="{5C713DA2-9B92-1544-855D-389E6EABB0D8}" type="presOf" srcId="{6EF9E266-A2B5-4DFE-8B1D-0A95FE28DFBF}" destId="{0808BBFC-18E2-4182-8FED-0EF401A4387E}" srcOrd="0" destOrd="0" presId="urn:microsoft.com/office/officeart/2005/8/layout/chevron2"/>
    <dgm:cxn modelId="{D72F4BE1-92ED-4E52-A570-2198F6644F55}" srcId="{13FFBEE8-568C-4EE7-82FB-5C7A62A21B82}" destId="{61D5EBED-3175-4755-8081-3EF693F7E8C8}" srcOrd="2" destOrd="0" parTransId="{7AF44152-47A1-46AB-91E9-96C825C080D3}" sibTransId="{4587EBA9-9B4B-4E21-8EDD-C93410FBE0C1}"/>
    <dgm:cxn modelId="{80B650F9-0E16-B84C-B40F-97CF696381E9}" type="presOf" srcId="{29A17070-B78B-E349-B4EB-B74D8BC03AEA}" destId="{0808BBFC-18E2-4182-8FED-0EF401A4387E}" srcOrd="0" destOrd="1" presId="urn:microsoft.com/office/officeart/2005/8/layout/chevron2"/>
    <dgm:cxn modelId="{CFB86055-E520-2147-8F02-A0DD0585837D}" type="presOf" srcId="{653C7B9E-F158-4AD0-BC00-E978A5457D49}" destId="{4478B3D5-1CC6-4172-95C7-EC8E75CEEEC2}" srcOrd="0" destOrd="0" presId="urn:microsoft.com/office/officeart/2005/8/layout/chevron2"/>
    <dgm:cxn modelId="{0B6163E4-B042-4938-A571-4603F2994942}" srcId="{7FF13C12-CEEA-457C-8AA4-930BB8585A66}" destId="{870A2B63-79DB-41E2-A69C-20D5DC46F0E7}" srcOrd="0" destOrd="0" parTransId="{26F94383-EC8C-470A-B1F4-9E9E779B2E46}" sibTransId="{8D14CDA5-C75D-4C8B-8235-29F09EC6EF86}"/>
    <dgm:cxn modelId="{70471122-FA23-BA44-9E83-8FF6C8EC7FE7}" srcId="{7FF13C12-CEEA-457C-8AA4-930BB8585A66}" destId="{6B217A70-F304-6E4F-8C8F-DE57C3F1FFFD}" srcOrd="1" destOrd="0" parTransId="{7B887363-A454-DF4A-BCDB-559DD58A1F99}" sibTransId="{2531A294-CBF8-3048-835F-8D16D764FA47}"/>
    <dgm:cxn modelId="{B2E9443B-739B-4260-9D10-75ABC178DECC}" srcId="{27076029-908C-4E60-A9A7-F42CD8933BB5}" destId="{6FBE62C7-2EBF-49F0-951A-BFF86EA171C8}" srcOrd="0" destOrd="0" parTransId="{E2E1F920-FEDF-4EAF-B475-FE9800FBFE8F}" sibTransId="{ECC12E8E-3D9D-436B-9937-7E74C8716ECE}"/>
    <dgm:cxn modelId="{7B09E9EC-D1D8-4747-A820-EA50A4AB09DA}" type="presOf" srcId="{6FBE62C7-2EBF-49F0-951A-BFF86EA171C8}" destId="{B290EC1E-33B2-4664-BF5F-12377C115727}" srcOrd="0" destOrd="0" presId="urn:microsoft.com/office/officeart/2005/8/layout/chevron2"/>
    <dgm:cxn modelId="{79A57192-8AC1-474A-9FF9-4FBEB168067B}" srcId="{653C7B9E-F158-4AD0-BC00-E978A5457D49}" destId="{46B8305B-375C-41A3-B253-0A034A19A7CC}" srcOrd="2" destOrd="0" parTransId="{AA6C1236-E752-4AFE-8436-AFA4F540EC7F}" sibTransId="{9BC48302-6577-405C-9F84-0F499CB61645}"/>
    <dgm:cxn modelId="{D4460D62-1F5F-4680-9E5A-B85B9DDBC177}" srcId="{5CA43D7E-C31F-46D2-AA0F-499E6072ACE4}" destId="{88C73B54-DD0E-46BA-AF43-DF38DD18C156}" srcOrd="0" destOrd="0" parTransId="{F61F2ED8-4B09-4879-B4DA-D9CEC6FE9246}" sibTransId="{EF1CF11C-6042-41E8-A21B-3F6B836FAA11}"/>
    <dgm:cxn modelId="{DC35DE93-E736-F348-9543-62C0DD702A5D}" srcId="{653C7B9E-F158-4AD0-BC00-E978A5457D49}" destId="{29A17070-B78B-E349-B4EB-B74D8BC03AEA}" srcOrd="1" destOrd="0" parTransId="{53F86AB0-39CE-C84E-A032-74B5E0204025}" sibTransId="{3472B9EE-23BE-A448-ABE4-5E50C73688D1}"/>
    <dgm:cxn modelId="{C88624BB-EC67-43B1-8E6F-8CF00523ADD4}" srcId="{7FF13C12-CEEA-457C-8AA4-930BB8585A66}" destId="{6BFE387E-4F74-4591-8B46-17D4BC8D0909}" srcOrd="3" destOrd="0" parTransId="{12D81FE9-5517-4377-85BF-2ED7156118B1}" sibTransId="{8B15A41A-20C5-488C-BCD2-A7FF272BF4DA}"/>
    <dgm:cxn modelId="{7F5F649C-52A5-4EBC-93A7-997FD73CDED5}" srcId="{FC58E688-0719-4985-A0C9-C3C6A05C57D9}" destId="{653C7B9E-F158-4AD0-BC00-E978A5457D49}" srcOrd="2" destOrd="0" parTransId="{3D66273D-A2BA-4D8D-9669-4F64B324D02B}" sibTransId="{81A107C5-5704-4848-B710-13B4BBE8BBF6}"/>
    <dgm:cxn modelId="{1974F0CA-4841-C848-8785-DA63F49E522C}" type="presOf" srcId="{6BFE387E-4F74-4591-8B46-17D4BC8D0909}" destId="{C94F83FE-6157-40DF-AEB4-33FCAB00ECFE}" srcOrd="0" destOrd="3" presId="urn:microsoft.com/office/officeart/2005/8/layout/chevron2"/>
    <dgm:cxn modelId="{E0BD0AB1-CE4E-3D48-ABFF-E8B00AE657CA}" type="presOf" srcId="{46B8305B-375C-41A3-B253-0A034A19A7CC}" destId="{0808BBFC-18E2-4182-8FED-0EF401A4387E}" srcOrd="0" destOrd="2" presId="urn:microsoft.com/office/officeart/2005/8/layout/chevron2"/>
    <dgm:cxn modelId="{FC2D708C-3B7D-4B87-8BD2-818C3DDE92D2}" srcId="{FC58E688-0719-4985-A0C9-C3C6A05C57D9}" destId="{7FF13C12-CEEA-457C-8AA4-930BB8585A66}" srcOrd="3" destOrd="0" parTransId="{9A50AD9C-A358-44EA-9878-F05EFC725ED3}" sibTransId="{89F0508A-10DD-40A5-89D3-3DBC4750C436}"/>
    <dgm:cxn modelId="{5CF3B8C1-C65E-4EE6-8B75-931E8D0ADB66}" srcId="{13FFBEE8-568C-4EE7-82FB-5C7A62A21B82}" destId="{19B51653-7BDE-4773-BB5A-CEBD454BEE5E}" srcOrd="1" destOrd="0" parTransId="{A444E958-34DB-408B-811D-1CA0FCAC1DCF}" sibTransId="{4023F9FD-20C0-4D2B-8638-A580CD58CA1B}"/>
    <dgm:cxn modelId="{0925E3A2-D011-7947-9CCD-2FAB3AB777E6}" type="presOf" srcId="{BC79B5E5-DBA1-477E-8002-D4E82CEE5F1F}" destId="{AA926DB9-05DE-431E-9DE9-42A12C36D560}" srcOrd="0" destOrd="3" presId="urn:microsoft.com/office/officeart/2005/8/layout/chevron2"/>
    <dgm:cxn modelId="{3777F17F-5401-D341-8EA4-BBF9EB90711B}" type="presOf" srcId="{6B217A70-F304-6E4F-8C8F-DE57C3F1FFFD}" destId="{C94F83FE-6157-40DF-AEB4-33FCAB00ECFE}" srcOrd="0" destOrd="1" presId="urn:microsoft.com/office/officeart/2005/8/layout/chevron2"/>
    <dgm:cxn modelId="{BBE2A189-D3E4-004C-9ED9-6DF9861BD93F}" type="presOf" srcId="{88C73B54-DD0E-46BA-AF43-DF38DD18C156}" destId="{06A485E7-AE34-4C9D-B9A5-FF50C30176F0}" srcOrd="0" destOrd="0" presId="urn:microsoft.com/office/officeart/2005/8/layout/chevron2"/>
    <dgm:cxn modelId="{12A45F73-7BF2-4688-9FEA-991D80A9BF75}" srcId="{653C7B9E-F158-4AD0-BC00-E978A5457D49}" destId="{6EF9E266-A2B5-4DFE-8B1D-0A95FE28DFBF}" srcOrd="0" destOrd="0" parTransId="{34C5B6E2-4278-44BA-80E8-76C4CE3FD0C1}" sibTransId="{C7CD3610-24E3-4011-86AD-9ED75BEAB6A7}"/>
    <dgm:cxn modelId="{9978ADD3-E9AA-4FC8-9F27-C990C8952E36}" srcId="{FC58E688-0719-4985-A0C9-C3C6A05C57D9}" destId="{5CA43D7E-C31F-46D2-AA0F-499E6072ACE4}" srcOrd="1" destOrd="0" parTransId="{AE0823B8-2695-46DD-B309-D496895ABD1D}" sibTransId="{40AAE001-3407-474D-B424-6A4FA0189B31}"/>
    <dgm:cxn modelId="{41BE4E1F-1CFC-9A47-A984-2D1D1B239B36}" type="presOf" srcId="{13FFBEE8-568C-4EE7-82FB-5C7A62A21B82}" destId="{0D777071-D8F2-4921-90D9-319096481449}" srcOrd="0" destOrd="0" presId="urn:microsoft.com/office/officeart/2005/8/layout/chevron2"/>
    <dgm:cxn modelId="{7E54D5EE-8EF8-7440-A722-BC8D457D54D2}" type="presOf" srcId="{FC58E688-0719-4985-A0C9-C3C6A05C57D9}" destId="{911CDF18-49CA-483A-B0F2-1BB506E221ED}" srcOrd="0" destOrd="0" presId="urn:microsoft.com/office/officeart/2005/8/layout/chevron2"/>
    <dgm:cxn modelId="{FBB63B63-0EED-3E4F-9A00-75BF3328B2BA}" type="presOf" srcId="{61D5EBED-3175-4755-8081-3EF693F7E8C8}" destId="{AA926DB9-05DE-431E-9DE9-42A12C36D560}" srcOrd="0" destOrd="2" presId="urn:microsoft.com/office/officeart/2005/8/layout/chevron2"/>
    <dgm:cxn modelId="{F400476F-10BB-2A48-88CE-96CD66770025}" type="presOf" srcId="{7FF13C12-CEEA-457C-8AA4-930BB8585A66}" destId="{199899A9-DC7C-495A-AAE9-6B65579ECCA8}" srcOrd="0" destOrd="0" presId="urn:microsoft.com/office/officeart/2005/8/layout/chevron2"/>
    <dgm:cxn modelId="{36B92B55-3CE6-0E46-BE44-8B5B027C3E35}" type="presParOf" srcId="{911CDF18-49CA-483A-B0F2-1BB506E221ED}" destId="{E021C8F8-0EE4-4C62-AC31-6E0F25795D26}" srcOrd="0" destOrd="0" presId="urn:microsoft.com/office/officeart/2005/8/layout/chevron2"/>
    <dgm:cxn modelId="{AAC2E1A3-2105-AE41-A465-F69C4AEC4F4D}" type="presParOf" srcId="{E021C8F8-0EE4-4C62-AC31-6E0F25795D26}" destId="{78420192-8ADC-45C0-976A-A0845F648E0F}" srcOrd="0" destOrd="0" presId="urn:microsoft.com/office/officeart/2005/8/layout/chevron2"/>
    <dgm:cxn modelId="{C412961B-BE3B-8046-AEAF-29E647BA4CF9}" type="presParOf" srcId="{E021C8F8-0EE4-4C62-AC31-6E0F25795D26}" destId="{B290EC1E-33B2-4664-BF5F-12377C115727}" srcOrd="1" destOrd="0" presId="urn:microsoft.com/office/officeart/2005/8/layout/chevron2"/>
    <dgm:cxn modelId="{952DC821-124D-B64C-8DE7-AD61171A9DF7}" type="presParOf" srcId="{911CDF18-49CA-483A-B0F2-1BB506E221ED}" destId="{57B17100-BEC6-456F-8386-71AC68517909}" srcOrd="1" destOrd="0" presId="urn:microsoft.com/office/officeart/2005/8/layout/chevron2"/>
    <dgm:cxn modelId="{7EF5EBAE-C11F-AE45-919E-7A6A06DAE5FF}" type="presParOf" srcId="{911CDF18-49CA-483A-B0F2-1BB506E221ED}" destId="{F327B46E-4B07-493B-B15D-30972E3E5FC7}" srcOrd="2" destOrd="0" presId="urn:microsoft.com/office/officeart/2005/8/layout/chevron2"/>
    <dgm:cxn modelId="{58A6A94A-33DD-0D49-A42D-A1C2641AEC73}" type="presParOf" srcId="{F327B46E-4B07-493B-B15D-30972E3E5FC7}" destId="{F4E230EA-4845-495A-9539-1C4C878FCF6E}" srcOrd="0" destOrd="0" presId="urn:microsoft.com/office/officeart/2005/8/layout/chevron2"/>
    <dgm:cxn modelId="{1A87A013-F344-2044-B4B3-9B581C545333}" type="presParOf" srcId="{F327B46E-4B07-493B-B15D-30972E3E5FC7}" destId="{06A485E7-AE34-4C9D-B9A5-FF50C30176F0}" srcOrd="1" destOrd="0" presId="urn:microsoft.com/office/officeart/2005/8/layout/chevron2"/>
    <dgm:cxn modelId="{6DD7013E-FAAC-FB47-A8BA-CA91E28E283B}" type="presParOf" srcId="{911CDF18-49CA-483A-B0F2-1BB506E221ED}" destId="{004083CE-C67E-48E9-B9E6-0E82C15BC72F}" srcOrd="3" destOrd="0" presId="urn:microsoft.com/office/officeart/2005/8/layout/chevron2"/>
    <dgm:cxn modelId="{C820C70F-D01C-1C4B-AD87-890E7EB570B0}" type="presParOf" srcId="{911CDF18-49CA-483A-B0F2-1BB506E221ED}" destId="{82F7AEE3-BCE6-4989-AC5D-5AC98F8AA23E}" srcOrd="4" destOrd="0" presId="urn:microsoft.com/office/officeart/2005/8/layout/chevron2"/>
    <dgm:cxn modelId="{99E6B762-8F21-A741-AEC1-44CF5076759B}" type="presParOf" srcId="{82F7AEE3-BCE6-4989-AC5D-5AC98F8AA23E}" destId="{4478B3D5-1CC6-4172-95C7-EC8E75CEEEC2}" srcOrd="0" destOrd="0" presId="urn:microsoft.com/office/officeart/2005/8/layout/chevron2"/>
    <dgm:cxn modelId="{91F1DC29-1B26-CA4E-A710-828778CBBD02}" type="presParOf" srcId="{82F7AEE3-BCE6-4989-AC5D-5AC98F8AA23E}" destId="{0808BBFC-18E2-4182-8FED-0EF401A4387E}" srcOrd="1" destOrd="0" presId="urn:microsoft.com/office/officeart/2005/8/layout/chevron2"/>
    <dgm:cxn modelId="{EFEA5480-0DFA-614A-9890-31C03229252F}" type="presParOf" srcId="{911CDF18-49CA-483A-B0F2-1BB506E221ED}" destId="{A6ECE1C0-5E57-4075-BCFF-4CE595C778D1}" srcOrd="5" destOrd="0" presId="urn:microsoft.com/office/officeart/2005/8/layout/chevron2"/>
    <dgm:cxn modelId="{F5E1D630-9DD5-F74F-9474-64BD2B03CA7E}" type="presParOf" srcId="{911CDF18-49CA-483A-B0F2-1BB506E221ED}" destId="{5DA61BBB-657B-4B3C-9272-21963B2FA83E}" srcOrd="6" destOrd="0" presId="urn:microsoft.com/office/officeart/2005/8/layout/chevron2"/>
    <dgm:cxn modelId="{475971BB-C585-3247-BB3A-1333173136AF}" type="presParOf" srcId="{5DA61BBB-657B-4B3C-9272-21963B2FA83E}" destId="{199899A9-DC7C-495A-AAE9-6B65579ECCA8}" srcOrd="0" destOrd="0" presId="urn:microsoft.com/office/officeart/2005/8/layout/chevron2"/>
    <dgm:cxn modelId="{C66140F8-9DB5-1E44-A41A-1526EAB6071D}" type="presParOf" srcId="{5DA61BBB-657B-4B3C-9272-21963B2FA83E}" destId="{C94F83FE-6157-40DF-AEB4-33FCAB00ECFE}" srcOrd="1" destOrd="0" presId="urn:microsoft.com/office/officeart/2005/8/layout/chevron2"/>
    <dgm:cxn modelId="{5905853A-32BA-1648-9C55-5C49944A0E78}" type="presParOf" srcId="{911CDF18-49CA-483A-B0F2-1BB506E221ED}" destId="{6E36C2CE-B34C-4D36-813D-31540784D7EB}" srcOrd="7" destOrd="0" presId="urn:microsoft.com/office/officeart/2005/8/layout/chevron2"/>
    <dgm:cxn modelId="{46890BBF-6D6B-CB46-AC36-2CE998FD8AC8}" type="presParOf" srcId="{911CDF18-49CA-483A-B0F2-1BB506E221ED}" destId="{5D094D02-F60A-481D-A743-4C7984757C29}" srcOrd="8" destOrd="0" presId="urn:microsoft.com/office/officeart/2005/8/layout/chevron2"/>
    <dgm:cxn modelId="{4E4A5F52-6320-AF4D-8B0A-68265216CFC6}" type="presParOf" srcId="{5D094D02-F60A-481D-A743-4C7984757C29}" destId="{0D777071-D8F2-4921-90D9-319096481449}" srcOrd="0" destOrd="0" presId="urn:microsoft.com/office/officeart/2005/8/layout/chevron2"/>
    <dgm:cxn modelId="{A474F6FD-0AB1-5948-B783-7CE92AD05941}" type="presParOf" srcId="{5D094D02-F60A-481D-A743-4C7984757C29}" destId="{AA926DB9-05DE-431E-9DE9-42A12C36D56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420192-8ADC-45C0-976A-A0845F648E0F}">
      <dsp:nvSpPr>
        <dsp:cNvPr id="0" name=""/>
        <dsp:cNvSpPr/>
      </dsp:nvSpPr>
      <dsp:spPr>
        <a:xfrm rot="5400000">
          <a:off x="-182999" y="184789"/>
          <a:ext cx="1219995" cy="8539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Thesis</a:t>
          </a:r>
        </a:p>
      </dsp:txBody>
      <dsp:txXfrm rot="-5400000">
        <a:off x="1" y="428787"/>
        <a:ext cx="853996" cy="365999"/>
      </dsp:txXfrm>
    </dsp:sp>
    <dsp:sp modelId="{B290EC1E-33B2-4664-BF5F-12377C115727}">
      <dsp:nvSpPr>
        <dsp:cNvPr id="0" name=""/>
        <dsp:cNvSpPr/>
      </dsp:nvSpPr>
      <dsp:spPr>
        <a:xfrm rot="5400000">
          <a:off x="3400127" y="-2546130"/>
          <a:ext cx="792997" cy="58852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/>
            <a:t>I am diagnosing the disease as _______________________________ because</a:t>
          </a:r>
        </a:p>
      </dsp:txBody>
      <dsp:txXfrm rot="-5400000">
        <a:off x="853997" y="38711"/>
        <a:ext cx="5846547" cy="715575"/>
      </dsp:txXfrm>
    </dsp:sp>
    <dsp:sp modelId="{F4E230EA-4845-495A-9539-1C4C878FCF6E}">
      <dsp:nvSpPr>
        <dsp:cNvPr id="0" name=""/>
        <dsp:cNvSpPr/>
      </dsp:nvSpPr>
      <dsp:spPr>
        <a:xfrm rot="5400000">
          <a:off x="-182999" y="1288913"/>
          <a:ext cx="1219995" cy="8539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Topic Sentence #1</a:t>
          </a:r>
        </a:p>
      </dsp:txBody>
      <dsp:txXfrm rot="-5400000">
        <a:off x="1" y="1532911"/>
        <a:ext cx="853996" cy="365999"/>
      </dsp:txXfrm>
    </dsp:sp>
    <dsp:sp modelId="{06A485E7-AE34-4C9D-B9A5-FF50C30176F0}">
      <dsp:nvSpPr>
        <dsp:cNvPr id="0" name=""/>
        <dsp:cNvSpPr/>
      </dsp:nvSpPr>
      <dsp:spPr>
        <a:xfrm rot="5400000">
          <a:off x="3400127" y="-1440216"/>
          <a:ext cx="792997" cy="58852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/>
            <a:t>During</a:t>
          </a:r>
          <a:r>
            <a:rPr lang="en-US" sz="1100" kern="1200" baseline="0"/>
            <a:t> my interview, the patient mentioned that in her family </a:t>
          </a:r>
          <a:endParaRPr lang="en-US" sz="1100" kern="1200"/>
        </a:p>
      </dsp:txBody>
      <dsp:txXfrm rot="-5400000">
        <a:off x="853997" y="1144625"/>
        <a:ext cx="5846547" cy="715575"/>
      </dsp:txXfrm>
    </dsp:sp>
    <dsp:sp modelId="{4478B3D5-1CC6-4172-95C7-EC8E75CEEEC2}">
      <dsp:nvSpPr>
        <dsp:cNvPr id="0" name=""/>
        <dsp:cNvSpPr/>
      </dsp:nvSpPr>
      <dsp:spPr>
        <a:xfrm rot="5400000">
          <a:off x="-182999" y="2393036"/>
          <a:ext cx="1219995" cy="8539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Topic Sentence #2</a:t>
          </a:r>
        </a:p>
      </dsp:txBody>
      <dsp:txXfrm rot="-5400000">
        <a:off x="1" y="2637034"/>
        <a:ext cx="853996" cy="365999"/>
      </dsp:txXfrm>
    </dsp:sp>
    <dsp:sp modelId="{0808BBFC-18E2-4182-8FED-0EF401A4387E}">
      <dsp:nvSpPr>
        <dsp:cNvPr id="0" name=""/>
        <dsp:cNvSpPr/>
      </dsp:nvSpPr>
      <dsp:spPr>
        <a:xfrm rot="5400000">
          <a:off x="3400127" y="-336093"/>
          <a:ext cx="792997" cy="58852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/>
            <a:t>Some signs of __________________ I saw were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/>
        </a:p>
      </dsp:txBody>
      <dsp:txXfrm rot="-5400000">
        <a:off x="853997" y="2248748"/>
        <a:ext cx="5846547" cy="715575"/>
      </dsp:txXfrm>
    </dsp:sp>
    <dsp:sp modelId="{199899A9-DC7C-495A-AAE9-6B65579ECCA8}">
      <dsp:nvSpPr>
        <dsp:cNvPr id="0" name=""/>
        <dsp:cNvSpPr/>
      </dsp:nvSpPr>
      <dsp:spPr>
        <a:xfrm rot="5400000">
          <a:off x="-182999" y="3497159"/>
          <a:ext cx="1219995" cy="8539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Topic Sentence #3</a:t>
          </a:r>
        </a:p>
      </dsp:txBody>
      <dsp:txXfrm rot="-5400000">
        <a:off x="1" y="3741157"/>
        <a:ext cx="853996" cy="365999"/>
      </dsp:txXfrm>
    </dsp:sp>
    <dsp:sp modelId="{C94F83FE-6157-40DF-AEB4-33FCAB00ECFE}">
      <dsp:nvSpPr>
        <dsp:cNvPr id="0" name=""/>
        <dsp:cNvSpPr/>
      </dsp:nvSpPr>
      <dsp:spPr>
        <a:xfrm rot="5400000">
          <a:off x="3400127" y="768030"/>
          <a:ext cx="792997" cy="58852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/>
            <a:t>In order to treat this, the patient should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/>
            <a:t>To prevent this from happening I told the patient to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/>
        </a:p>
      </dsp:txBody>
      <dsp:txXfrm rot="-5400000">
        <a:off x="853997" y="3352872"/>
        <a:ext cx="5846547" cy="715575"/>
      </dsp:txXfrm>
    </dsp:sp>
    <dsp:sp modelId="{0D777071-D8F2-4921-90D9-319096481449}">
      <dsp:nvSpPr>
        <dsp:cNvPr id="0" name=""/>
        <dsp:cNvSpPr/>
      </dsp:nvSpPr>
      <dsp:spPr>
        <a:xfrm rot="5400000">
          <a:off x="-182999" y="4601283"/>
          <a:ext cx="1219995" cy="8539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Conclusion</a:t>
          </a:r>
        </a:p>
      </dsp:txBody>
      <dsp:txXfrm rot="-5400000">
        <a:off x="1" y="4845281"/>
        <a:ext cx="853996" cy="365999"/>
      </dsp:txXfrm>
    </dsp:sp>
    <dsp:sp modelId="{AA926DB9-05DE-431E-9DE9-42A12C36D560}">
      <dsp:nvSpPr>
        <dsp:cNvPr id="0" name=""/>
        <dsp:cNvSpPr/>
      </dsp:nvSpPr>
      <dsp:spPr>
        <a:xfrm rot="5400000">
          <a:off x="3400127" y="1872153"/>
          <a:ext cx="792997" cy="58852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/>
            <a:t>If the disease is not treated soon, then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/>
            <a:t>It will go on to affect other body systems, such as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/>
        </a:p>
      </dsp:txBody>
      <dsp:txXfrm rot="-5400000">
        <a:off x="853997" y="4456995"/>
        <a:ext cx="5846547" cy="7155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EE796-8BB9-8E40-BF38-D52FCB9B1618}" type="datetimeFigureOut">
              <a:rPr lang="en-US" smtClean="0"/>
              <a:t>11/12/13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E6601-88E3-EE42-92CE-0AEC8762A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66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11/12/13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11/12/13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11/12/13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11/12/13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11/12/13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11/12/13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11/12/13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11/12/13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11/12/13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11/12/13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11/12/13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CBC95-73C3-6940-8688-C6D4C3AD3A7E}" type="datetimeFigureOut">
              <a:rPr lang="en-US" smtClean="0"/>
              <a:pPr/>
              <a:t>11/12/13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package" Target="../embeddings/Microsoft_Word_Document3.docx"/><Relationship Id="rId5" Type="http://schemas.openxmlformats.org/officeDocument/2006/relationships/image" Target="../media/image14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6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0" y="1799718"/>
            <a:ext cx="7296150" cy="2615974"/>
          </a:xfrm>
        </p:spPr>
        <p:txBody>
          <a:bodyPr>
            <a:normAutofit fontScale="92500" lnSpcReduction="10000"/>
          </a:bodyPr>
          <a:lstStyle/>
          <a:p>
            <a:pPr algn="l" eaLnBrk="1" hangingPunct="1"/>
            <a:r>
              <a:rPr lang="en-US" sz="5100" b="1" u="sng" dirty="0" smtClean="0">
                <a:solidFill>
                  <a:schemeClr val="bg1"/>
                </a:solidFill>
                <a:latin typeface="Stencil"/>
                <a:ea typeface="ＭＳ Ｐゴシック" charset="-128"/>
                <a:cs typeface="Stencil"/>
              </a:rPr>
              <a:t>Objective:</a:t>
            </a:r>
          </a:p>
          <a:p>
            <a:r>
              <a:rPr lang="en-US" sz="3200" dirty="0"/>
              <a:t>I will </a:t>
            </a:r>
            <a:r>
              <a:rPr lang="en-US" sz="3200" dirty="0" smtClean="0"/>
              <a:t>identify and apply </a:t>
            </a:r>
            <a:r>
              <a:rPr lang="en-US" sz="3200" dirty="0" smtClean="0"/>
              <a:t>the questions doctors ask to make a diagnosis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767799" y="565962"/>
            <a:ext cx="7407619" cy="9848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 smtClean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rgbClr val="000000"/>
                </a:solidFill>
              </a:rPr>
              <a:t>How do doctors </a:t>
            </a:r>
            <a:r>
              <a:rPr lang="en-US" sz="2800" b="1" dirty="0" smtClean="0">
                <a:solidFill>
                  <a:srgbClr val="000000"/>
                </a:solidFill>
              </a:rPr>
              <a:t>obtain information needed to make a diagnosis?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Unit 2: Talking Like a Doctor—Introduction of Human Body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2.6</a:t>
            </a:r>
            <a:endParaRPr lang="en-US" sz="6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30261" y="166316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12" name="Rounded Rectangle 1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4001" y="1066800"/>
              <a:ext cx="1453199" cy="3693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Do Now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26" y="5568464"/>
            <a:ext cx="871830" cy="957382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10" y="4415692"/>
            <a:ext cx="1758511" cy="236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3732821" y="4415692"/>
            <a:ext cx="5411179" cy="24423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0" b="1" u="sng" dirty="0" smtClean="0">
                <a:solidFill>
                  <a:srgbClr val="000000"/>
                </a:solidFill>
                <a:latin typeface="Stencil" pitchFamily="82" charset="0"/>
              </a:rPr>
              <a:t>QUIZ</a:t>
            </a:r>
            <a:r>
              <a:rPr lang="en-US" sz="12000" b="1" dirty="0" smtClean="0">
                <a:solidFill>
                  <a:srgbClr val="000000"/>
                </a:solidFill>
                <a:latin typeface="Stencil" pitchFamily="82" charset="0"/>
              </a:rPr>
              <a:t>:</a:t>
            </a:r>
            <a:r>
              <a:rPr lang="en-US" sz="8000" b="1" dirty="0" smtClean="0">
                <a:solidFill>
                  <a:srgbClr val="000000"/>
                </a:solidFill>
                <a:latin typeface="Stencil" pitchFamily="82" charset="0"/>
              </a:rPr>
              <a:t> </a:t>
            </a:r>
          </a:p>
          <a:p>
            <a:pPr algn="l"/>
            <a:r>
              <a:rPr lang="en-US" sz="4800" b="1" dirty="0" smtClean="0">
                <a:solidFill>
                  <a:srgbClr val="800000"/>
                </a:solidFill>
                <a:latin typeface="Corbel"/>
                <a:cs typeface="Corbel"/>
              </a:rPr>
              <a:t>(You have 10-15 minutes)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Unit 2: Talking Like a Doctor—Introduction to Human Body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2.6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</a:rPr>
              <a:t>Aim: How do doctors obtain information needed to make a diagnosis?</a:t>
            </a:r>
            <a:endParaRPr lang="en-US" sz="3000" dirty="0">
              <a:solidFill>
                <a:srgbClr val="8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555" y="1751617"/>
            <a:ext cx="491013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>
                <a:solidFill>
                  <a:srgbClr val="475BCD"/>
                </a:solidFill>
                <a:latin typeface="Stencil"/>
                <a:cs typeface="Stencil"/>
              </a:rPr>
              <a:t>As a Doctor, we need…</a:t>
            </a:r>
            <a:endParaRPr lang="en-US" sz="2800" u="sng" dirty="0">
              <a:solidFill>
                <a:srgbClr val="475BCD"/>
              </a:solidFill>
              <a:latin typeface="Stencil"/>
              <a:cs typeface="Stencil"/>
            </a:endParaRPr>
          </a:p>
          <a:p>
            <a:r>
              <a:rPr lang="en-US" sz="2800" b="1" dirty="0"/>
              <a:t> </a:t>
            </a:r>
            <a:endParaRPr lang="en-US" sz="2800" dirty="0"/>
          </a:p>
          <a:p>
            <a:pPr marL="457200" lvl="0" indent="-457200"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Basic Info about the patient (Age, height, weight, </a:t>
            </a:r>
            <a:r>
              <a:rPr lang="en-US" sz="2800" dirty="0" err="1">
                <a:solidFill>
                  <a:schemeClr val="bg1"/>
                </a:solidFill>
              </a:rPr>
              <a:t>etc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</a:p>
          <a:p>
            <a:pPr lvl="0"/>
            <a:endParaRPr lang="en-US" sz="2800" dirty="0">
              <a:solidFill>
                <a:schemeClr val="bg1"/>
              </a:solidFill>
            </a:endParaRPr>
          </a:p>
          <a:p>
            <a:pPr marL="457200" lvl="0" indent="-457200">
              <a:buFont typeface="Arial"/>
              <a:buChar char="•"/>
            </a:pPr>
            <a:r>
              <a:rPr lang="en-US" sz="2800" b="1" u="sng" dirty="0">
                <a:solidFill>
                  <a:schemeClr val="bg1"/>
                </a:solidFill>
              </a:rPr>
              <a:t>Family history: 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info about diseases that direct blood family members (i.e. mom, dad, grandparents) have 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suffered</a:t>
            </a:r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6" name="Picture 1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9" b="12000"/>
          <a:stretch/>
        </p:blipFill>
        <p:spPr bwMode="auto">
          <a:xfrm>
            <a:off x="5561622" y="2481385"/>
            <a:ext cx="2976685" cy="26454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93316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Unit 2: Talking Like a Doctor—Introduction to Human Body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2.6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</a:rPr>
              <a:t>Aim: How do doctors obtain information needed to make a diagnosis?</a:t>
            </a:r>
            <a:endParaRPr lang="en-US" sz="3000" dirty="0">
              <a:solidFill>
                <a:srgbClr val="8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555" y="1751617"/>
            <a:ext cx="516413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>
                <a:solidFill>
                  <a:srgbClr val="475BCD"/>
                </a:solidFill>
                <a:latin typeface="Stencil"/>
                <a:cs typeface="Stencil"/>
              </a:rPr>
              <a:t>As a Doctor, we need…</a:t>
            </a:r>
            <a:endParaRPr lang="en-US" sz="2800" u="sng" dirty="0">
              <a:solidFill>
                <a:srgbClr val="475BCD"/>
              </a:solidFill>
              <a:latin typeface="Stencil"/>
              <a:cs typeface="Stencil"/>
            </a:endParaRPr>
          </a:p>
          <a:p>
            <a:r>
              <a:rPr lang="en-US" sz="2800" b="1" dirty="0"/>
              <a:t> </a:t>
            </a:r>
            <a:endParaRPr lang="en-US" sz="2800" dirty="0"/>
          </a:p>
          <a:p>
            <a:pPr marL="457200" lvl="0" indent="-457200">
              <a:buFont typeface="Arial"/>
              <a:buChar char="•"/>
            </a:pPr>
            <a:r>
              <a:rPr lang="en-US" sz="2800" b="1" u="sng" dirty="0" smtClean="0">
                <a:solidFill>
                  <a:schemeClr val="bg1"/>
                </a:solidFill>
              </a:rPr>
              <a:t>Symptoms</a:t>
            </a:r>
            <a:r>
              <a:rPr lang="en-US" sz="2800" dirty="0">
                <a:solidFill>
                  <a:schemeClr val="bg1"/>
                </a:solidFill>
              </a:rPr>
              <a:t>: </a:t>
            </a:r>
            <a:r>
              <a:rPr lang="en-US" sz="2800" b="1" dirty="0">
                <a:solidFill>
                  <a:srgbClr val="273791"/>
                </a:solidFill>
              </a:rPr>
              <a:t>physical or mental aspect that is a sign of a </a:t>
            </a:r>
            <a:r>
              <a:rPr lang="en-US" sz="2800" b="1" dirty="0" smtClean="0">
                <a:solidFill>
                  <a:srgbClr val="273791"/>
                </a:solidFill>
              </a:rPr>
              <a:t>disease</a:t>
            </a:r>
          </a:p>
          <a:p>
            <a:pPr lvl="0"/>
            <a:endParaRPr lang="en-US" sz="2800" dirty="0">
              <a:solidFill>
                <a:srgbClr val="273791"/>
              </a:solidFill>
            </a:endParaRPr>
          </a:p>
          <a:p>
            <a:pPr marL="457200" lvl="0" indent="-457200">
              <a:buFont typeface="Arial"/>
              <a:buChar char="•"/>
            </a:pPr>
            <a:r>
              <a:rPr lang="en-US" sz="2800" b="1" u="sng" dirty="0">
                <a:solidFill>
                  <a:schemeClr val="bg1"/>
                </a:solidFill>
              </a:rPr>
              <a:t>Causes/Risk factors</a:t>
            </a:r>
            <a:r>
              <a:rPr lang="en-US" sz="2800" dirty="0">
                <a:solidFill>
                  <a:schemeClr val="bg1"/>
                </a:solidFill>
              </a:rPr>
              <a:t>: </a:t>
            </a:r>
            <a:r>
              <a:rPr lang="en-US" sz="2800" b="1" dirty="0">
                <a:solidFill>
                  <a:srgbClr val="273791"/>
                </a:solidFill>
              </a:rPr>
              <a:t>conditions that increase the chance of a disease</a:t>
            </a:r>
            <a:endParaRPr lang="en-US" sz="2800" dirty="0">
              <a:solidFill>
                <a:srgbClr val="273791"/>
              </a:solidFill>
            </a:endParaRPr>
          </a:p>
        </p:txBody>
      </p:sp>
      <p:pic>
        <p:nvPicPr>
          <p:cNvPr id="16" name="Picture 1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291" y="2032000"/>
            <a:ext cx="2945940" cy="211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291" y="4373683"/>
            <a:ext cx="2945939" cy="17613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7389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Unit 2: Talking Like a Doctor—Introduction to Human Body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2.6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</a:rPr>
              <a:t>Aim: How do doctors obtain information needed to make a diagnosis?</a:t>
            </a:r>
            <a:endParaRPr lang="en-US" sz="3000" dirty="0">
              <a:solidFill>
                <a:srgbClr val="8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555" y="1751617"/>
            <a:ext cx="52813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>
                <a:solidFill>
                  <a:srgbClr val="475BCD"/>
                </a:solidFill>
                <a:latin typeface="Stencil"/>
                <a:cs typeface="Stencil"/>
              </a:rPr>
              <a:t>As a Doctor, we need…</a:t>
            </a:r>
            <a:endParaRPr lang="en-US" sz="2800" u="sng" dirty="0">
              <a:solidFill>
                <a:srgbClr val="475BCD"/>
              </a:solidFill>
              <a:latin typeface="Stencil"/>
              <a:cs typeface="Stencil"/>
            </a:endParaRPr>
          </a:p>
          <a:p>
            <a:r>
              <a:rPr lang="en-US" sz="2800" b="1" dirty="0"/>
              <a:t> </a:t>
            </a:r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b="1" u="sng" dirty="0">
                <a:solidFill>
                  <a:schemeClr val="bg1"/>
                </a:solidFill>
              </a:rPr>
              <a:t>Diagnosis: 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</a:rPr>
              <a:t>identifying an illness through examination &amp; 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symptoms</a:t>
            </a:r>
          </a:p>
          <a:p>
            <a:endParaRPr lang="en-US" sz="28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457200" lvl="0" indent="-457200">
              <a:buFont typeface="Arial"/>
              <a:buChar char="•"/>
            </a:pPr>
            <a:r>
              <a:rPr lang="en-US" sz="2800" b="1" u="sng" dirty="0" smtClean="0">
                <a:solidFill>
                  <a:schemeClr val="bg1"/>
                </a:solidFill>
              </a:rPr>
              <a:t>Treatment</a:t>
            </a:r>
            <a:r>
              <a:rPr lang="en-US" sz="2800" b="1" dirty="0">
                <a:solidFill>
                  <a:srgbClr val="475BCD"/>
                </a:solidFill>
              </a:rPr>
              <a:t>: management and care of a patient with a </a:t>
            </a:r>
            <a:r>
              <a:rPr lang="en-US" sz="2800" b="1" dirty="0" smtClean="0">
                <a:solidFill>
                  <a:srgbClr val="475BCD"/>
                </a:solidFill>
              </a:rPr>
              <a:t>disease</a:t>
            </a:r>
            <a:endParaRPr lang="en-US" sz="2800" b="1" dirty="0">
              <a:solidFill>
                <a:srgbClr val="475BCD"/>
              </a:solidFill>
            </a:endParaRPr>
          </a:p>
        </p:txBody>
      </p:sp>
      <p:pic>
        <p:nvPicPr>
          <p:cNvPr id="16" name="Picture 1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859" y="1861528"/>
            <a:ext cx="2975911" cy="2300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858" y="4405923"/>
            <a:ext cx="2975911" cy="17486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0600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Unit 2: Talking Like a Doctor—Introduction to Human Body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2.6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</a:rPr>
              <a:t>Aim: How do doctors obtain information needed to make a diagnosis?</a:t>
            </a:r>
            <a:endParaRPr lang="en-US" sz="3000" dirty="0">
              <a:solidFill>
                <a:srgbClr val="8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554" y="1751617"/>
            <a:ext cx="4968753" cy="3539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>
                <a:solidFill>
                  <a:srgbClr val="475BCD"/>
                </a:solidFill>
                <a:latin typeface="Stencil"/>
                <a:cs typeface="Stencil"/>
              </a:rPr>
              <a:t>As a Doctor, we need…</a:t>
            </a:r>
            <a:endParaRPr lang="en-US" sz="2800" u="sng" dirty="0">
              <a:solidFill>
                <a:srgbClr val="475BCD"/>
              </a:solidFill>
              <a:latin typeface="Stencil"/>
              <a:cs typeface="Stencil"/>
            </a:endParaRPr>
          </a:p>
          <a:p>
            <a:r>
              <a:rPr lang="en-US" sz="2800" b="1" dirty="0"/>
              <a:t> </a:t>
            </a:r>
            <a:endParaRPr lang="en-US" sz="2800" dirty="0"/>
          </a:p>
          <a:p>
            <a:pPr marL="457200" lvl="0" indent="-457200">
              <a:buFont typeface="Arial"/>
              <a:buChar char="•"/>
            </a:pPr>
            <a:r>
              <a:rPr lang="en-US" sz="2800" b="1" u="sng" dirty="0" smtClean="0">
                <a:solidFill>
                  <a:schemeClr val="bg1"/>
                </a:solidFill>
              </a:rPr>
              <a:t>Future </a:t>
            </a:r>
            <a:r>
              <a:rPr lang="en-US" sz="2800" b="1" u="sng" dirty="0">
                <a:solidFill>
                  <a:schemeClr val="bg1"/>
                </a:solidFill>
              </a:rPr>
              <a:t>Prevention:  </a:t>
            </a:r>
            <a:r>
              <a:rPr lang="en-US" sz="2800" b="1" dirty="0">
                <a:solidFill>
                  <a:srgbClr val="475BCD"/>
                </a:solidFill>
              </a:rPr>
              <a:t>ways to avoid a disease </a:t>
            </a:r>
            <a:r>
              <a:rPr lang="en-US" sz="2800" b="1" dirty="0" smtClean="0">
                <a:solidFill>
                  <a:srgbClr val="475BCD"/>
                </a:solidFill>
              </a:rPr>
              <a:t>occurring</a:t>
            </a:r>
          </a:p>
          <a:p>
            <a:pPr marL="457200" lvl="0" indent="-457200">
              <a:buFont typeface="Arial"/>
              <a:buChar char="•"/>
            </a:pPr>
            <a:endParaRPr lang="en-US" sz="2800" b="1" dirty="0">
              <a:solidFill>
                <a:srgbClr val="475BCD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 b="1" u="sng" dirty="0" smtClean="0">
                <a:solidFill>
                  <a:schemeClr val="bg1"/>
                </a:solidFill>
              </a:rPr>
              <a:t>Prognosis</a:t>
            </a:r>
            <a:r>
              <a:rPr lang="en-US" sz="2800" b="1" dirty="0">
                <a:solidFill>
                  <a:schemeClr val="bg1"/>
                </a:solidFill>
              </a:rPr>
              <a:t>: </a:t>
            </a:r>
            <a:r>
              <a:rPr lang="en-US" sz="2800" b="1" dirty="0">
                <a:solidFill>
                  <a:srgbClr val="475BCD"/>
                </a:solidFill>
              </a:rPr>
              <a:t>predicting likely outcome and recovery from an illness</a:t>
            </a:r>
            <a:endParaRPr lang="en-US" sz="4000" b="1" dirty="0">
              <a:solidFill>
                <a:srgbClr val="475BCD"/>
              </a:solidFill>
            </a:endParaRPr>
          </a:p>
        </p:txBody>
      </p:sp>
      <p:pic>
        <p:nvPicPr>
          <p:cNvPr id="16" name="Picture 1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2"/>
          <a:stretch/>
        </p:blipFill>
        <p:spPr bwMode="auto">
          <a:xfrm>
            <a:off x="5099158" y="2368062"/>
            <a:ext cx="3908067" cy="3317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35396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Unit 2: Talking Like a Doctor—Introduction to Human Body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2.6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</a:rPr>
              <a:t>Aim: How do doctors obtain information needed to make a diagnosis?</a:t>
            </a:r>
            <a:endParaRPr lang="en-US" sz="3000" dirty="0">
              <a:solidFill>
                <a:srgbClr val="8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555" y="1751617"/>
            <a:ext cx="899367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 smtClean="0">
                <a:solidFill>
                  <a:srgbClr val="475BCD"/>
                </a:solidFill>
                <a:latin typeface="Stencil"/>
                <a:ea typeface="ＭＳ Ｐゴシック" charset="-128"/>
                <a:cs typeface="Stencil"/>
              </a:rPr>
              <a:t>Doc-Patient Interview</a:t>
            </a:r>
          </a:p>
          <a:p>
            <a:pPr lvl="0"/>
            <a:endParaRPr lang="en-US" sz="2800" dirty="0" smtClean="0"/>
          </a:p>
          <a:p>
            <a:pPr marL="457200" lvl="0" indent="-457200"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Two </a:t>
            </a:r>
            <a:r>
              <a:rPr lang="en-US" sz="2800" dirty="0">
                <a:solidFill>
                  <a:schemeClr val="bg1"/>
                </a:solidFill>
              </a:rPr>
              <a:t>people will act it out</a:t>
            </a:r>
          </a:p>
          <a:p>
            <a:pPr marL="457200" lvl="0" indent="-457200">
              <a:buFont typeface="Arial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457200" lvl="0" indent="-457200"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Everyone else will follow along and take </a:t>
            </a:r>
            <a:r>
              <a:rPr lang="en-US" sz="2800" dirty="0" smtClean="0">
                <a:solidFill>
                  <a:schemeClr val="bg1"/>
                </a:solidFill>
              </a:rPr>
              <a:t>notes</a:t>
            </a:r>
          </a:p>
          <a:p>
            <a:pPr marL="457200" lvl="0" indent="-457200">
              <a:buFont typeface="Arial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457200" lvl="0" indent="-457200"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Let’s go over chart!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016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 Work period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  <a:p>
            <a:r>
              <a:rPr lang="en-US" sz="2400" b="1" dirty="0">
                <a:solidFill>
                  <a:srgbClr val="000000"/>
                </a:solidFill>
              </a:rPr>
              <a:t>You are now ask to write letter to Dr. Francois (head doctor), explaining the scenario in the following format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 </a:t>
            </a:r>
          </a:p>
          <a:p>
            <a:r>
              <a:rPr lang="en-US" sz="2400" dirty="0">
                <a:solidFill>
                  <a:srgbClr val="000000"/>
                </a:solidFill>
              </a:rPr>
              <a:t>LETTER ORGANIZER</a:t>
            </a:r>
          </a:p>
          <a:p>
            <a:r>
              <a:rPr lang="en-US" sz="2400" dirty="0">
                <a:solidFill>
                  <a:srgbClr val="000000"/>
                </a:solidFill>
              </a:rPr>
              <a:t>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2: Talking Like a Doctor—Introduction of Human Body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2.6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46424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</a:rPr>
              <a:t>Aim: How do doctors obtain information needed to make a diagnosis?</a:t>
            </a:r>
            <a:endParaRPr lang="en-US" sz="3000" dirty="0">
              <a:solidFill>
                <a:srgbClr val="8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155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2: Talking Like a Doctor—Introduction of Human Body</a:t>
            </a:r>
            <a:endParaRPr lang="en-US" sz="24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graphicFrame>
        <p:nvGraphicFramePr>
          <p:cNvPr id="16" name="Diagram 15"/>
          <p:cNvGraphicFramePr/>
          <p:nvPr/>
        </p:nvGraphicFramePr>
        <p:xfrm>
          <a:off x="1202372" y="608965"/>
          <a:ext cx="6739255" cy="5640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4788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995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rgbClr val="000000"/>
                </a:solidFill>
              </a:rPr>
              <a:t>HOMEWORK:</a:t>
            </a:r>
          </a:p>
          <a:p>
            <a:pPr>
              <a:lnSpc>
                <a:spcPct val="100000"/>
              </a:lnSpc>
            </a:pPr>
            <a:endParaRPr lang="en-US" sz="4000" b="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rgbClr val="000000"/>
                </a:solidFill>
              </a:rPr>
              <a:t>Finish pages for 2.6 for homework</a:t>
            </a:r>
          </a:p>
          <a:p>
            <a:pPr>
              <a:lnSpc>
                <a:spcPct val="100000"/>
              </a:lnSpc>
            </a:pPr>
            <a:endParaRPr lang="en-US" sz="3000" b="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2: Talking Like a Doctor—Introduction of Human Body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2.6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46424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</a:rPr>
              <a:t>Aim: How do doctors obtain information needed to make a diagnosis?</a:t>
            </a:r>
            <a:endParaRPr lang="en-US" sz="3000" dirty="0">
              <a:solidFill>
                <a:srgbClr val="8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996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995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u="sng" dirty="0">
                <a:solidFill>
                  <a:schemeClr val="accent4">
                    <a:lumMod val="75000"/>
                  </a:schemeClr>
                </a:solidFill>
                <a:latin typeface="Stencil"/>
                <a:ea typeface="ＭＳ Ｐゴシック" charset="-128"/>
                <a:cs typeface="Stencil"/>
              </a:rPr>
              <a:t>Exit Slip</a:t>
            </a:r>
            <a:endParaRPr lang="en-US" sz="4000" b="1" i="1" dirty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  <a:p>
            <a:pPr>
              <a:lnSpc>
                <a:spcPct val="100000"/>
              </a:lnSpc>
            </a:pPr>
            <a:r>
              <a:rPr lang="en-US" sz="3000" b="1" i="1" dirty="0" smtClean="0">
                <a:solidFill>
                  <a:srgbClr val="FF0000"/>
                </a:solidFill>
              </a:rPr>
              <a:t>Make sure you get your trackers checked!</a:t>
            </a:r>
          </a:p>
          <a:p>
            <a:pPr>
              <a:lnSpc>
                <a:spcPct val="100000"/>
              </a:lnSpc>
            </a:pPr>
            <a:endParaRPr lang="en-US" sz="4000" b="1" i="1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endParaRPr lang="en-US" sz="4000" dirty="0">
              <a:solidFill>
                <a:srgbClr val="FF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2: Talking Like a Doctor—Introduction of Human Body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44448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2.6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46424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</a:rPr>
              <a:t>Aim: How do doctors obtain information needed to make a diagnosis?</a:t>
            </a:r>
            <a:endParaRPr lang="en-US" sz="3000" dirty="0">
              <a:solidFill>
                <a:srgbClr val="8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85015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19320" y="6428713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Work Period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200748"/>
              </p:ext>
            </p:extLst>
          </p:nvPr>
        </p:nvGraphicFramePr>
        <p:xfrm>
          <a:off x="1085599" y="3103194"/>
          <a:ext cx="7188200" cy="303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Document" r:id="rId4" imgW="7188200" imgH="3035300" progId="Word.Document.12">
                  <p:embed/>
                </p:oleObj>
              </mc:Choice>
              <mc:Fallback>
                <p:oleObj name="Document" r:id="rId4" imgW="7188200" imgH="3035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85599" y="3103194"/>
                        <a:ext cx="7188200" cy="303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968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1" y="1862400"/>
            <a:ext cx="3917461" cy="49956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Real-world connection</a:t>
            </a:r>
          </a:p>
          <a:p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</a:rPr>
              <a:t>Getting treated for sickness</a:t>
            </a:r>
            <a:endParaRPr lang="en-US" sz="4000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pPr>
              <a:lnSpc>
                <a:spcPct val="110000"/>
              </a:lnSpc>
            </a:pP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Vocabulary</a:t>
            </a:r>
          </a:p>
          <a:p>
            <a:r>
              <a:rPr lang="en-US" sz="2400" dirty="0">
                <a:solidFill>
                  <a:srgbClr val="000000"/>
                </a:solidFill>
              </a:rPr>
              <a:t>Family history, symptoms, causes/risk factors, diagnosis, treatment, future prevention, prognosis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2: Talking Like a Doctor—Introduction of Human Body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2.6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46424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</a:rPr>
              <a:t>Aim: How do doctors obtain information needed to make a diagnosis?</a:t>
            </a:r>
            <a:endParaRPr lang="en-US" sz="3000" dirty="0">
              <a:solidFill>
                <a:srgbClr val="8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604553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22" name="Rounded Rectangle 2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8315" y="2304402"/>
            <a:ext cx="2029069" cy="418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998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0" y="1862400"/>
            <a:ext cx="7238999" cy="4995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Announcements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PAST DUE: Typed Lab Report Due COMING SOON: Unit #2 Test is on Tues 11/19/13</a:t>
            </a:r>
            <a:endParaRPr lang="en-US" sz="4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2: Talking Like a Doctor—Introduction of Human Body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2.6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</a:rPr>
              <a:t>Aim: How do doctors obtain information needed to make a diagnosis?</a:t>
            </a:r>
            <a:endParaRPr lang="en-US" sz="3000" dirty="0">
              <a:solidFill>
                <a:srgbClr val="8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85015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76200" y="1733328"/>
            <a:ext cx="1828800" cy="5083885"/>
            <a:chOff x="76200" y="293448"/>
            <a:chExt cx="1828800" cy="4969413"/>
          </a:xfrm>
        </p:grpSpPr>
        <p:sp>
          <p:nvSpPr>
            <p:cNvPr id="19" name="Rounded Rectangle 18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824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Unit 2: Talking Like a Doctor—Introduction to Human Body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2.6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</a:rPr>
              <a:t>Aim: How do doctors obtain information needed to make a diagnosis?</a:t>
            </a:r>
            <a:endParaRPr lang="en-US" sz="3000" dirty="0">
              <a:solidFill>
                <a:srgbClr val="8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369407" y="1751617"/>
            <a:ext cx="5774591" cy="6186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rgbClr val="475BCD"/>
                </a:solidFill>
                <a:latin typeface="Stencil"/>
                <a:cs typeface="Stencil"/>
              </a:rPr>
              <a:t>Think …</a:t>
            </a:r>
          </a:p>
          <a:p>
            <a:pPr algn="ctr"/>
            <a:endParaRPr lang="en-US" sz="4400" dirty="0" smtClean="0">
              <a:solidFill>
                <a:srgbClr val="000000"/>
              </a:solidFill>
            </a:endParaRPr>
          </a:p>
          <a:p>
            <a:pPr algn="ctr"/>
            <a:r>
              <a:rPr lang="en-US" sz="4400" dirty="0" smtClean="0">
                <a:solidFill>
                  <a:srgbClr val="000000"/>
                </a:solidFill>
              </a:rPr>
              <a:t>What </a:t>
            </a:r>
            <a:r>
              <a:rPr lang="en-US" sz="4400" dirty="0">
                <a:solidFill>
                  <a:srgbClr val="000000"/>
                </a:solidFill>
              </a:rPr>
              <a:t>happens when you go to the emergency room?</a:t>
            </a:r>
          </a:p>
          <a:p>
            <a:pPr algn="ctr"/>
            <a:endParaRPr lang="en-US" sz="44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pPr algn="ctr"/>
            <a:endParaRPr lang="en-US" sz="44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pPr algn="ctr"/>
            <a:endParaRPr lang="en-US" sz="4400" b="1" dirty="0" smtClean="0">
              <a:solidFill>
                <a:srgbClr val="000000"/>
              </a:solidFill>
            </a:endParaRPr>
          </a:p>
          <a:p>
            <a:pPr algn="ctr"/>
            <a:endParaRPr lang="en-US" sz="4400" dirty="0" smtClean="0">
              <a:solidFill>
                <a:srgbClr val="800000"/>
              </a:solidFill>
              <a:latin typeface="Stencil"/>
              <a:cs typeface="Stenci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508" y="2742224"/>
            <a:ext cx="28829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424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Unit 2: Talking Like a Doctor—Introduction to Human Body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2.6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1477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</a:rPr>
              <a:t>Aim: How do doctors obtain information needed to make a diagnosis?</a:t>
            </a:r>
            <a:endParaRPr lang="en-US" sz="3000" dirty="0">
              <a:solidFill>
                <a:srgbClr val="800000"/>
              </a:solidFill>
            </a:endParaRPr>
          </a:p>
          <a:p>
            <a:pPr algn="ctr"/>
            <a:endParaRPr lang="en-US" sz="3000" dirty="0">
              <a:solidFill>
                <a:srgbClr val="8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7149989"/>
              </p:ext>
            </p:extLst>
          </p:nvPr>
        </p:nvGraphicFramePr>
        <p:xfrm>
          <a:off x="1175351" y="1829290"/>
          <a:ext cx="6946900" cy="425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3" name="Document" r:id="rId4" imgW="6946900" imgH="4254500" progId="Word.Document.12">
                  <p:embed/>
                </p:oleObj>
              </mc:Choice>
              <mc:Fallback>
                <p:oleObj name="Document" r:id="rId4" imgW="6946900" imgH="4254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75351" y="1829290"/>
                        <a:ext cx="6946900" cy="425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1259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Unit 2: Talking Like a Doctor—Introduction to Human Body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2.6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</a:rPr>
              <a:t>Aim: How do doctors obtain information needed to make a diagnosis?</a:t>
            </a:r>
            <a:endParaRPr lang="en-US" sz="3000" dirty="0">
              <a:solidFill>
                <a:srgbClr val="8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3922410"/>
              </p:ext>
            </p:extLst>
          </p:nvPr>
        </p:nvGraphicFramePr>
        <p:xfrm>
          <a:off x="1175351" y="2075473"/>
          <a:ext cx="6946900" cy="3825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6" name="Document" r:id="rId4" imgW="6946900" imgH="3136900" progId="Word.Document.12">
                  <p:embed/>
                </p:oleObj>
              </mc:Choice>
              <mc:Fallback>
                <p:oleObj name="Document" r:id="rId4" imgW="6946900" imgH="3136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75351" y="2075473"/>
                        <a:ext cx="6946900" cy="38251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77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Unit 2: Talking Like a Doctor—Introduction to Human Body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2.6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</a:rPr>
              <a:t>Aim: How do doctors obtain information needed to make a diagnosis?</a:t>
            </a:r>
            <a:endParaRPr lang="en-US" sz="3000" dirty="0">
              <a:solidFill>
                <a:srgbClr val="8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555" y="1751617"/>
            <a:ext cx="547675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DOCTORS NOTES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When </a:t>
            </a:r>
            <a:r>
              <a:rPr lang="en-US" sz="3200" dirty="0">
                <a:solidFill>
                  <a:srgbClr val="000000"/>
                </a:solidFill>
              </a:rPr>
              <a:t>you feel sick, the different ways you feel are called</a:t>
            </a:r>
            <a:r>
              <a:rPr lang="en-US" sz="3200" dirty="0">
                <a:solidFill>
                  <a:srgbClr val="800000"/>
                </a:solidFill>
              </a:rPr>
              <a:t> </a:t>
            </a:r>
            <a:r>
              <a:rPr lang="en-US" sz="3200" b="1" u="sng" dirty="0">
                <a:solidFill>
                  <a:srgbClr val="800000"/>
                </a:solidFill>
              </a:rPr>
              <a:t>symptoms</a:t>
            </a:r>
            <a:r>
              <a:rPr lang="en-US" sz="3200" dirty="0">
                <a:solidFill>
                  <a:srgbClr val="800000"/>
                </a:solidFill>
              </a:rPr>
              <a:t> </a:t>
            </a:r>
            <a:r>
              <a:rPr lang="en-US" sz="3200" dirty="0">
                <a:solidFill>
                  <a:srgbClr val="000000"/>
                </a:solidFill>
              </a:rPr>
              <a:t>of the sickness.</a:t>
            </a:r>
          </a:p>
          <a:p>
            <a:endParaRPr lang="en-US" sz="3200" dirty="0">
              <a:solidFill>
                <a:srgbClr val="0000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Factors that can increase a person from getting sick are called  </a:t>
            </a:r>
            <a:r>
              <a:rPr lang="en-US" sz="3200" b="1" u="sng" dirty="0">
                <a:solidFill>
                  <a:srgbClr val="800000"/>
                </a:solidFill>
              </a:rPr>
              <a:t>risk factors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777" y="2833077"/>
            <a:ext cx="35433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57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Unit 2: Talking Like a Doctor—Introduction to Human Body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2.6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</a:rPr>
              <a:t>Aim: How do doctors obtain information needed to make a diagnosis?</a:t>
            </a:r>
            <a:endParaRPr lang="en-US" sz="3000" dirty="0">
              <a:solidFill>
                <a:srgbClr val="8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555" y="1751617"/>
            <a:ext cx="918976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observations</a:t>
            </a:r>
          </a:p>
          <a:p>
            <a:pPr lvl="0"/>
            <a:endParaRPr lang="en-US" sz="3000" dirty="0" smtClean="0">
              <a:solidFill>
                <a:schemeClr val="bg1"/>
              </a:solidFill>
            </a:endParaRPr>
          </a:p>
          <a:p>
            <a:pPr marL="457200" lvl="0" indent="-457200">
              <a:buFont typeface="Arial"/>
              <a:buChar char="•"/>
            </a:pPr>
            <a:r>
              <a:rPr lang="en-US" sz="3000" dirty="0" smtClean="0">
                <a:solidFill>
                  <a:schemeClr val="bg1"/>
                </a:solidFill>
              </a:rPr>
              <a:t>When </a:t>
            </a:r>
            <a:r>
              <a:rPr lang="en-US" sz="3000" dirty="0">
                <a:solidFill>
                  <a:schemeClr val="bg1"/>
                </a:solidFill>
              </a:rPr>
              <a:t>the doctor collects information from tests, he is collecting medical </a:t>
            </a:r>
            <a:r>
              <a:rPr lang="en-US" sz="3000" b="1" u="sng" dirty="0">
                <a:solidFill>
                  <a:schemeClr val="accent4">
                    <a:lumMod val="75000"/>
                  </a:schemeClr>
                </a:solidFill>
              </a:rPr>
              <a:t>history</a:t>
            </a:r>
            <a:r>
              <a:rPr lang="en-US" sz="3000" u="sng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pPr marL="457200" indent="-457200">
              <a:buFont typeface="Arial"/>
              <a:buChar char="•"/>
            </a:pPr>
            <a:endParaRPr lang="en-US" sz="3000" dirty="0">
              <a:solidFill>
                <a:schemeClr val="bg1"/>
              </a:solidFill>
            </a:endParaRPr>
          </a:p>
          <a:p>
            <a:pPr marL="457200" lvl="0" indent="-457200">
              <a:buFont typeface="Arial"/>
              <a:buChar char="•"/>
            </a:pPr>
            <a:r>
              <a:rPr lang="en-US" sz="3000" dirty="0">
                <a:solidFill>
                  <a:schemeClr val="bg1"/>
                </a:solidFill>
              </a:rPr>
              <a:t>Based on the medical data the doctor has collected, he can make a </a:t>
            </a:r>
            <a:r>
              <a:rPr lang="en-US" sz="3000" b="1" u="sng" dirty="0">
                <a:solidFill>
                  <a:srgbClr val="475BCD"/>
                </a:solidFill>
              </a:rPr>
              <a:t>diagnosis</a:t>
            </a:r>
            <a:r>
              <a:rPr lang="en-US" sz="3000" dirty="0">
                <a:solidFill>
                  <a:schemeClr val="bg1"/>
                </a:solidFill>
              </a:rPr>
              <a:t>, or a declaration of what the sickness or disease is</a:t>
            </a:r>
            <a:r>
              <a:rPr lang="en-US" sz="3000" b="1" dirty="0">
                <a:solidFill>
                  <a:schemeClr val="bg1"/>
                </a:solidFill>
              </a:rPr>
              <a:t>.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556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Unit 2: Talking Like a Doctor—Introduction to Human Body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2.6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</a:rPr>
              <a:t>Aim: How do doctors obtain information needed to make a diagnosis?</a:t>
            </a:r>
            <a:endParaRPr lang="en-US" sz="3000" dirty="0">
              <a:solidFill>
                <a:srgbClr val="8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555" y="1751617"/>
            <a:ext cx="9189768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inferences</a:t>
            </a:r>
          </a:p>
          <a:p>
            <a:pPr lvl="0"/>
            <a:endParaRPr lang="en-US" sz="3000" dirty="0" smtClean="0">
              <a:solidFill>
                <a:schemeClr val="bg1"/>
              </a:solidFill>
            </a:endParaRPr>
          </a:p>
          <a:p>
            <a:pPr marL="457200" lvl="0" indent="-457200">
              <a:buFont typeface="Arial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Doctor makes </a:t>
            </a:r>
            <a:r>
              <a:rPr lang="en-US" sz="3200" b="1" u="sng" dirty="0">
                <a:solidFill>
                  <a:schemeClr val="accent4">
                    <a:lumMod val="75000"/>
                  </a:schemeClr>
                </a:solidFill>
              </a:rPr>
              <a:t>treatment</a:t>
            </a:r>
            <a:r>
              <a:rPr lang="en-US" sz="3200" dirty="0">
                <a:solidFill>
                  <a:schemeClr val="bg1"/>
                </a:solidFill>
              </a:rPr>
              <a:t>, which will help the patient to get better.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 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Doctor makes suggestions on how to prevent the sickness from happening again. </a:t>
            </a:r>
          </a:p>
        </p:txBody>
      </p:sp>
    </p:spTree>
    <p:extLst>
      <p:ext uri="{BB962C8B-B14F-4D97-AF65-F5344CB8AC3E}">
        <p14:creationId xmlns:p14="http://schemas.microsoft.com/office/powerpoint/2010/main" val="321253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4889</TotalTime>
  <Words>1006</Words>
  <Application>Microsoft Macintosh PowerPoint</Application>
  <PresentationFormat>On-screen Show (4:3)</PresentationFormat>
  <Paragraphs>255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Twilight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NYCDOE Schools</dc:creator>
  <cp:lastModifiedBy>Princess Francois</cp:lastModifiedBy>
  <cp:revision>206</cp:revision>
  <dcterms:created xsi:type="dcterms:W3CDTF">2012-11-19T19:26:54Z</dcterms:created>
  <dcterms:modified xsi:type="dcterms:W3CDTF">2013-11-12T06:05:49Z</dcterms:modified>
</cp:coreProperties>
</file>